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5.xml" ContentType="application/vnd.openxmlformats-officedocument.presentationml.notesSlide+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notesSlides/notesSlide6.xml" ContentType="application/vnd.openxmlformats-officedocument.presentationml.notesSlide+xml"/>
  <Override PartName="/ppt/ink/ink13.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14.xml" ContentType="application/inkml+xml"/>
  <Override PartName="/ppt/ink/ink15.xml" ContentType="application/inkml+xml"/>
  <Override PartName="/ppt/notesSlides/notesSlide25.xml" ContentType="application/vnd.openxmlformats-officedocument.presentationml.notesSlide+xml"/>
  <Override PartName="/ppt/ink/ink16.xml" ContentType="application/inkml+xml"/>
  <Override PartName="/ppt/notesSlides/notesSlide26.xml" ContentType="application/vnd.openxmlformats-officedocument.presentationml.notesSlide+xml"/>
  <Override PartName="/ppt/ink/ink1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74" r:id="rId3"/>
    <p:sldId id="275" r:id="rId4"/>
    <p:sldId id="269" r:id="rId5"/>
    <p:sldId id="276" r:id="rId6"/>
    <p:sldId id="279" r:id="rId7"/>
    <p:sldId id="257" r:id="rId8"/>
    <p:sldId id="271" r:id="rId9"/>
    <p:sldId id="285" r:id="rId10"/>
    <p:sldId id="284" r:id="rId11"/>
    <p:sldId id="297" r:id="rId12"/>
    <p:sldId id="296" r:id="rId13"/>
    <p:sldId id="267" r:id="rId14"/>
    <p:sldId id="300" r:id="rId15"/>
    <p:sldId id="301" r:id="rId16"/>
    <p:sldId id="262" r:id="rId17"/>
    <p:sldId id="286" r:id="rId18"/>
    <p:sldId id="298" r:id="rId19"/>
    <p:sldId id="299" r:id="rId20"/>
    <p:sldId id="287" r:id="rId21"/>
    <p:sldId id="288" r:id="rId22"/>
    <p:sldId id="289" r:id="rId23"/>
    <p:sldId id="290" r:id="rId24"/>
    <p:sldId id="291" r:id="rId25"/>
    <p:sldId id="259" r:id="rId26"/>
    <p:sldId id="273" r:id="rId27"/>
    <p:sldId id="295" r:id="rId28"/>
    <p:sldId id="294"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6667" autoAdjust="0"/>
  </p:normalViewPr>
  <p:slideViewPr>
    <p:cSldViewPr snapToGrid="0">
      <p:cViewPr varScale="1">
        <p:scale>
          <a:sx n="46" d="100"/>
          <a:sy n="46" d="100"/>
        </p:scale>
        <p:origin x="165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7:54.674"/>
    </inkml:context>
    <inkml:brush xml:id="br0">
      <inkml:brushProperty name="width" value="0.025" units="cm"/>
      <inkml:brushProperty name="height" value="0.025" units="cm"/>
    </inkml:brush>
  </inkml:definitions>
  <inkml:trace contextRef="#ctx0" brushRef="#br0">20 0 6000,'0'0'32,"-20"32"0,24-18 0,6 4 0,2 10-96,2 4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1.521"/>
    </inkml:context>
    <inkml:brush xml:id="br0">
      <inkml:brushProperty name="width" value="0.025" units="cm"/>
      <inkml:brushProperty name="height" value="0.025" units="cm"/>
    </inkml:brush>
  </inkml:definitions>
  <inkml:trace contextRef="#ctx0" brushRef="#br0">1 0 4656,'0'0'0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2.857"/>
    </inkml:context>
    <inkml:brush xml:id="br0">
      <inkml:brushProperty name="width" value="0.025" units="cm"/>
      <inkml:brushProperty name="height" value="0.025" units="cm"/>
    </inkml:brush>
  </inkml:definitions>
  <inkml:trace contextRef="#ctx0" brushRef="#br0">140 1 264,'-2'6'33,"-15"36"102,16-40-28,0 0 42,0 1-322,1-1 428,-1 1 0,1-1 0,-1 0 0,0 0-1,0 0 1,0 1 0,-1-1 0,1 0 0,0-1 0,-1 1 0,1 0 0,-1 0 0,1-1 0,-1 1 0,0-1 0,0 1 0,0-1 0,-3 2 0,-4 0 386,7-3 495,0 2-647,-54 54 1854,54-54-2085,1-2-250,1 0 0,-1 0 0,1 0 0,0 0 0,-1 0 0,1 0 0,-1 0 0,1 0-1,0 0 1,-1 0 0,1 0 0,-1 0 0,1 0 0,0 1 0,-1-1 0,1 0 0,0 0-1,-1 0 1,1 0 0,0 1 0,-1-1 0,1 0 0,0 0 0,-1 1 0,1-1 0,0 0 0,0 1-1,-1-1 1,1 0 0,0 1 0,0-1 0,0 0 0,-1 1 0,-5 9 3886,8-12-3861,0 0 0,0 1 0,0-1 0,0 0 0,0 1 1,1-1-1,-1 1 0,0 0 0,1 0 0,0 0 0,-1 0 0,1 0 0,-1 1 0,1-1 1,0 1-1,0 0 0,3-1 0,-3 1 46,17-14 177,-18 12 532,0 1-775,9-6-2018</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3.320"/>
    </inkml:context>
    <inkml:brush xml:id="br0">
      <inkml:brushProperty name="width" value="0.025" units="cm"/>
      <inkml:brushProperty name="height" value="0.025" units="cm"/>
    </inkml:brush>
  </inkml:definitions>
  <inkml:trace contextRef="#ctx0" brushRef="#br0">0 1 7160,'0'0'104</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9:53.171"/>
    </inkml:context>
    <inkml:brush xml:id="br0">
      <inkml:brushProperty name="width" value="0.025" units="cm"/>
      <inkml:brushProperty name="height" value="0.025" units="cm"/>
    </inkml:brush>
  </inkml:definitions>
  <inkml:trace contextRef="#ctx0" brushRef="#br0">1 0 2328,'0'0'272</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9:53.171"/>
    </inkml:context>
    <inkml:brush xml:id="br0">
      <inkml:brushProperty name="width" value="0.025" units="cm"/>
      <inkml:brushProperty name="height" value="0.025" units="cm"/>
    </inkml:brush>
  </inkml:definitions>
  <inkml:trace contextRef="#ctx0" brushRef="#br0">1 0 2328,'0'0'272</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9:53.171"/>
    </inkml:context>
    <inkml:brush xml:id="br0">
      <inkml:brushProperty name="width" value="0.025" units="cm"/>
      <inkml:brushProperty name="height" value="0.025" units="cm"/>
    </inkml:brush>
  </inkml:definitions>
  <inkml:trace contextRef="#ctx0" brushRef="#br0">1 0 2328,'0'0'272</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9:53.171"/>
    </inkml:context>
    <inkml:brush xml:id="br0">
      <inkml:brushProperty name="width" value="0.025" units="cm"/>
      <inkml:brushProperty name="height" value="0.025" units="cm"/>
    </inkml:brush>
  </inkml:definitions>
  <inkml:trace contextRef="#ctx0" brushRef="#br0">1 0 2328,'0'0'272</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9:53.171"/>
    </inkml:context>
    <inkml:brush xml:id="br0">
      <inkml:brushProperty name="width" value="0.025" units="cm"/>
      <inkml:brushProperty name="height" value="0.025" units="cm"/>
    </inkml:brush>
  </inkml:definitions>
  <inkml:trace contextRef="#ctx0" brushRef="#br0">1 0 2328,'0'0'272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7:55.454"/>
    </inkml:context>
    <inkml:brush xml:id="br0">
      <inkml:brushProperty name="width" value="0.025" units="cm"/>
      <inkml:brushProperty name="height" value="0.025" units="cm"/>
    </inkml:brush>
  </inkml:definitions>
  <inkml:trace contextRef="#ctx0" brushRef="#br0">1 0 2952,'0'0'112,"36"0"-112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18.863"/>
    </inkml:context>
    <inkml:brush xml:id="br0">
      <inkml:brushProperty name="width" value="0.025" units="cm"/>
      <inkml:brushProperty name="height" value="0.025" units="cm"/>
    </inkml:brush>
  </inkml:definitions>
  <inkml:trace contextRef="#ctx0" brushRef="#br0">0 1 7880,'0'0'496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1.521"/>
    </inkml:context>
    <inkml:brush xml:id="br0">
      <inkml:brushProperty name="width" value="0.025" units="cm"/>
      <inkml:brushProperty name="height" value="0.025" units="cm"/>
    </inkml:brush>
  </inkml:definitions>
  <inkml:trace contextRef="#ctx0" brushRef="#br0">1 0 4656,'0'0'0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2.857"/>
    </inkml:context>
    <inkml:brush xml:id="br0">
      <inkml:brushProperty name="width" value="0.025" units="cm"/>
      <inkml:brushProperty name="height" value="0.025" units="cm"/>
    </inkml:brush>
  </inkml:definitions>
  <inkml:trace contextRef="#ctx0" brushRef="#br0">140 1 264,'-2'6'33,"-15"36"102,16-40-28,0 0 42,0 1-322,1-1 428,-1 1 0,1-1 0,-1 0 0,0 0-1,0 0 1,0 1 0,-1-1 0,1 0 0,0-1 0,-1 1 0,1 0 0,-1 0 0,1-1 0,-1 1 0,0-1 0,0 1 0,0-1 0,-3 2 0,-4 0 386,7-3 495,0 2-647,-54 54 1854,54-54-2085,1-2-250,1 0 0,-1 0 0,1 0 0,0 0 0,-1 0 0,1 0 0,-1 0 0,1 0-1,0 0 1,-1 0 0,1 0 0,-1 0 0,1 0 0,0 1 0,-1-1 0,1 0 0,0 0-1,-1 0 1,1 0 0,0 1 0,-1-1 0,1 0 0,0 0 0,-1 1 0,1-1 0,0 0 0,0 1-1,-1-1 1,1 0 0,0 1 0,0-1 0,0 0 0,-1 1 0,-5 9 3886,8-12-3861,0 0 0,0 1 0,0-1 0,0 0 0,0 1 1,1-1-1,-1 1 0,0 0 0,1 0 0,0 0 0,-1 0 0,1 0 0,-1 1 0,1-1 1,0 1-1,0 0 0,3-1 0,-3 1 46,17-14 177,-18 12 532,0 1-775,9-6-2018</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23.320"/>
    </inkml:context>
    <inkml:brush xml:id="br0">
      <inkml:brushProperty name="width" value="0.025" units="cm"/>
      <inkml:brushProperty name="height" value="0.025" units="cm"/>
    </inkml:brush>
  </inkml:definitions>
  <inkml:trace contextRef="#ctx0" brushRef="#br0">0 1 7160,'0'0'104</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7:54.674"/>
    </inkml:context>
    <inkml:brush xml:id="br0">
      <inkml:brushProperty name="width" value="0.025" units="cm"/>
      <inkml:brushProperty name="height" value="0.025" units="cm"/>
    </inkml:brush>
  </inkml:definitions>
  <inkml:trace contextRef="#ctx0" brushRef="#br0">20 0 6000,'0'0'32,"-20"32"0,24-18 0,6 4 0,2 10-96,2 4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7:55.454"/>
    </inkml:context>
    <inkml:brush xml:id="br0">
      <inkml:brushProperty name="width" value="0.025" units="cm"/>
      <inkml:brushProperty name="height" value="0.025" units="cm"/>
    </inkml:brush>
  </inkml:definitions>
  <inkml:trace contextRef="#ctx0" brushRef="#br0">1 0 2952,'0'0'112,"36"0"-112</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5T07:48:18.863"/>
    </inkml:context>
    <inkml:brush xml:id="br0">
      <inkml:brushProperty name="width" value="0.025" units="cm"/>
      <inkml:brushProperty name="height" value="0.025" units="cm"/>
    </inkml:brush>
  </inkml:definitions>
  <inkml:trace contextRef="#ctx0" brushRef="#br0">0 1 7880,'0'0'496</inkml:trace>
</inkml:ink>
</file>

<file path=ppt/media/image1.png>
</file>

<file path=ppt/media/image10.png>
</file>

<file path=ppt/media/image11.gif>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90EAB4-CAFF-429B-8AE9-4C4B5BFE61F2}" type="datetimeFigureOut">
              <a:rPr lang="en-ZA" smtClean="0"/>
              <a:t>2022/03/18</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37D11A-37B5-422A-8436-11A9E28FF632}" type="slidenum">
              <a:rPr lang="en-ZA" smtClean="0"/>
              <a:t>‹#›</a:t>
            </a:fld>
            <a:endParaRPr lang="en-ZA"/>
          </a:p>
        </p:txBody>
      </p:sp>
    </p:spTree>
    <p:extLst>
      <p:ext uri="{BB962C8B-B14F-4D97-AF65-F5344CB8AC3E}">
        <p14:creationId xmlns:p14="http://schemas.microsoft.com/office/powerpoint/2010/main" val="3907533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towardsdatascience.com/a-brief-introduction-to-computational-neuroscience-part-1-42171791f613#:~:text=The%20ultimate%20goal%20of%20computational,circuits%2C%20and%20models%20of%20learning."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training.incf.org/lesson/models-and-theory"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towardsdatascience.com/a-brief-introduction-to-computational-neuroscience-part-1-42171791f613#:~:text=The%20ultimate%20goal%20of%20computational,circuits%2C%20and%20models%20of%20learnin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towardsdatascience.com/a-brief-introduction-to-computational-neuroscience-part-1-42171791f613#:~:text=The%20ultimate%20goal%20of%20computational,circuits%2C%20and%20models%20of%20learnin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emotiv.com/glossary/computational-neuroscience/"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s://training.incf.org/lesson/models-and-theory"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ncbi.nlm.nih.gov/pmc/articles/PMC3170818/#:~:text=Complexity%20and%20multiscale%20organization&amp;text=The%20brain%20is%20a%20complex,and%20biological%20basis%20of%20cognition."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nature.com/subjects/computational-neuroscienc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nature.com/subjects/computational-neuroscience"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of this talk is not really to teach you anything but more to </a:t>
            </a:r>
            <a:r>
              <a:rPr lang="en-US" dirty="0" err="1"/>
              <a:t>indohelp</a:t>
            </a:r>
            <a:r>
              <a:rPr lang="en-US" dirty="0"/>
              <a:t> you understand what is computational neuroscience and what are models</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a:t>
            </a:fld>
            <a:endParaRPr lang="en-ZA"/>
          </a:p>
        </p:txBody>
      </p:sp>
    </p:spTree>
    <p:extLst>
      <p:ext uri="{BB962C8B-B14F-4D97-AF65-F5344CB8AC3E}">
        <p14:creationId xmlns:p14="http://schemas.microsoft.com/office/powerpoint/2010/main" val="10677363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From </a:t>
            </a:r>
            <a:r>
              <a:rPr lang="en-ZA" dirty="0" err="1"/>
              <a:t>Trappenberg</a:t>
            </a:r>
            <a:r>
              <a:rPr lang="en-ZA" dirty="0"/>
              <a:t> et al. pg4</a:t>
            </a:r>
          </a:p>
          <a:p>
            <a:r>
              <a:rPr lang="en-ZA" dirty="0"/>
              <a:t>1 angstrom is 1e-10 meters</a:t>
            </a:r>
          </a:p>
        </p:txBody>
      </p:sp>
      <p:sp>
        <p:nvSpPr>
          <p:cNvPr id="4" name="Slide Number Placeholder 3"/>
          <p:cNvSpPr>
            <a:spLocks noGrp="1"/>
          </p:cNvSpPr>
          <p:nvPr>
            <p:ph type="sldNum" sz="quarter" idx="5"/>
          </p:nvPr>
        </p:nvSpPr>
        <p:spPr/>
        <p:txBody>
          <a:bodyPr/>
          <a:lstStyle/>
          <a:p>
            <a:fld id="{6237D11A-37B5-422A-8436-11A9E28FF632}" type="slidenum">
              <a:rPr lang="en-ZA" smtClean="0"/>
              <a:t>10</a:t>
            </a:fld>
            <a:endParaRPr lang="en-ZA"/>
          </a:p>
        </p:txBody>
      </p:sp>
    </p:spTree>
    <p:extLst>
      <p:ext uri="{BB962C8B-B14F-4D97-AF65-F5344CB8AC3E}">
        <p14:creationId xmlns:p14="http://schemas.microsoft.com/office/powerpoint/2010/main" val="3391105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Alphafold</a:t>
            </a:r>
            <a:r>
              <a:rPr lang="en-US" dirty="0"/>
              <a:t> from </a:t>
            </a:r>
            <a:r>
              <a:rPr lang="en-US" dirty="0" err="1"/>
              <a:t>google’s</a:t>
            </a:r>
            <a:r>
              <a:rPr lang="en-US" dirty="0"/>
              <a:t> deep mind</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11</a:t>
            </a:fld>
            <a:endParaRPr lang="en-ZA"/>
          </a:p>
        </p:txBody>
      </p:sp>
    </p:spTree>
    <p:extLst>
      <p:ext uri="{BB962C8B-B14F-4D97-AF65-F5344CB8AC3E}">
        <p14:creationId xmlns:p14="http://schemas.microsoft.com/office/powerpoint/2010/main" val="256585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NEURON</a:t>
            </a:r>
          </a:p>
        </p:txBody>
      </p:sp>
      <p:sp>
        <p:nvSpPr>
          <p:cNvPr id="4" name="Slide Number Placeholder 3"/>
          <p:cNvSpPr>
            <a:spLocks noGrp="1"/>
          </p:cNvSpPr>
          <p:nvPr>
            <p:ph type="sldNum" sz="quarter" idx="5"/>
          </p:nvPr>
        </p:nvSpPr>
        <p:spPr/>
        <p:txBody>
          <a:bodyPr/>
          <a:lstStyle/>
          <a:p>
            <a:fld id="{6237D11A-37B5-422A-8436-11A9E28FF632}" type="slidenum">
              <a:rPr lang="en-ZA" smtClean="0"/>
              <a:t>12</a:t>
            </a:fld>
            <a:endParaRPr lang="en-ZA"/>
          </a:p>
        </p:txBody>
      </p:sp>
    </p:spTree>
    <p:extLst>
      <p:ext uri="{BB962C8B-B14F-4D97-AF65-F5344CB8AC3E}">
        <p14:creationId xmlns:p14="http://schemas.microsoft.com/office/powerpoint/2010/main" val="700230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292929"/>
                </a:solidFill>
                <a:effectLst/>
                <a:latin typeface="charter"/>
              </a:rPr>
              <a:t>Professors David Hubel and </a:t>
            </a:r>
            <a:r>
              <a:rPr lang="en-US" b="1" i="0" dirty="0" err="1">
                <a:solidFill>
                  <a:srgbClr val="292929"/>
                </a:solidFill>
                <a:effectLst/>
                <a:latin typeface="charter"/>
              </a:rPr>
              <a:t>Torsten</a:t>
            </a:r>
            <a:r>
              <a:rPr lang="en-US" b="1" i="0" dirty="0">
                <a:solidFill>
                  <a:srgbClr val="292929"/>
                </a:solidFill>
                <a:effectLst/>
                <a:latin typeface="charter"/>
              </a:rPr>
              <a:t> Wiesel have experimented in the 1950s wherein they recorded the neuronal activities of the cat across the retina, as they moved a bright light.</a:t>
            </a:r>
            <a:r>
              <a:rPr lang="en-US" b="0" i="0" dirty="0">
                <a:solidFill>
                  <a:srgbClr val="292929"/>
                </a:solidFill>
                <a:effectLst/>
                <a:latin typeface="charter"/>
              </a:rPr>
              <a:t> They’ve filed a few exciting observations while the experiment was going on, they are</a:t>
            </a:r>
          </a:p>
          <a:p>
            <a:pPr algn="l">
              <a:buFont typeface="Arial" panose="020B0604020202020204" pitchFamily="34" charset="0"/>
              <a:buChar char="•"/>
            </a:pPr>
            <a:r>
              <a:rPr lang="en-US" b="0" i="0" dirty="0">
                <a:solidFill>
                  <a:srgbClr val="292929"/>
                </a:solidFill>
                <a:effectLst/>
                <a:latin typeface="charter"/>
              </a:rPr>
              <a:t>Neurons fired only in some instances, but not always.</a:t>
            </a:r>
          </a:p>
          <a:p>
            <a:pPr algn="l">
              <a:buFont typeface="Arial" panose="020B0604020202020204" pitchFamily="34" charset="0"/>
              <a:buChar char="•"/>
            </a:pPr>
            <a:r>
              <a:rPr lang="en-US" b="0" i="0" dirty="0">
                <a:solidFill>
                  <a:srgbClr val="292929"/>
                </a:solidFill>
                <a:effectLst/>
                <a:latin typeface="charter"/>
              </a:rPr>
              <a:t>The activity of neurons changed depending on the orientation and location of the line of light.</a:t>
            </a:r>
          </a:p>
          <a:p>
            <a:pPr algn="l"/>
            <a:r>
              <a:rPr lang="en-US" b="0" i="0" dirty="0">
                <a:solidFill>
                  <a:srgbClr val="292929"/>
                </a:solidFill>
                <a:effectLst/>
                <a:latin typeface="charter"/>
              </a:rPr>
              <a:t>(Don’t worry about the neuronal jargon, we would be exploring all the terms in the following topics.) The electrical and chemical signals recorded in the cells connecting the retina to the brain were converted to sound signals. These sound signals were then played, which resulted in </a:t>
            </a:r>
            <a:r>
              <a:rPr lang="en-US" b="1" i="0" dirty="0">
                <a:solidFill>
                  <a:srgbClr val="292929"/>
                </a:solidFill>
                <a:effectLst/>
                <a:latin typeface="charter"/>
              </a:rPr>
              <a:t>‘Snap! Pop!’</a:t>
            </a:r>
            <a:r>
              <a:rPr lang="en-US" b="0" i="0" dirty="0">
                <a:solidFill>
                  <a:srgbClr val="292929"/>
                </a:solidFill>
                <a:effectLst/>
                <a:latin typeface="charter"/>
              </a:rPr>
              <a:t> crackling sounds. These weren’t continuous, instead played only when the neuron fired. Henceforth, it has established a fundamental understanding of how neurons extract the information cast by the retina, and then clearly explained how the visual cortical neurons (present in the primary visual cortex, V1, in the brain) can formulate an image.</a:t>
            </a:r>
          </a:p>
          <a:p>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13</a:t>
            </a:fld>
            <a:endParaRPr lang="en-ZA"/>
          </a:p>
        </p:txBody>
      </p:sp>
    </p:spTree>
    <p:extLst>
      <p:ext uri="{BB962C8B-B14F-4D97-AF65-F5344CB8AC3E}">
        <p14:creationId xmlns:p14="http://schemas.microsoft.com/office/powerpoint/2010/main" val="3928306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292929"/>
                </a:solidFill>
                <a:effectLst/>
                <a:latin typeface="charter"/>
              </a:rPr>
              <a:t>Professors David Hubel and </a:t>
            </a:r>
            <a:r>
              <a:rPr lang="en-US" b="1" i="0" dirty="0" err="1">
                <a:solidFill>
                  <a:srgbClr val="292929"/>
                </a:solidFill>
                <a:effectLst/>
                <a:latin typeface="charter"/>
              </a:rPr>
              <a:t>Torsten</a:t>
            </a:r>
            <a:r>
              <a:rPr lang="en-US" b="1" i="0" dirty="0">
                <a:solidFill>
                  <a:srgbClr val="292929"/>
                </a:solidFill>
                <a:effectLst/>
                <a:latin typeface="charter"/>
              </a:rPr>
              <a:t> Wiesel have experimented in the 1950s wherein they recorded the neuronal activities of the cat across the retina, as they moved a bright light.</a:t>
            </a:r>
            <a:r>
              <a:rPr lang="en-US" b="0" i="0" dirty="0">
                <a:solidFill>
                  <a:srgbClr val="292929"/>
                </a:solidFill>
                <a:effectLst/>
                <a:latin typeface="charter"/>
              </a:rPr>
              <a:t> They’ve filed a few exciting observations while the experiment was going on, they are</a:t>
            </a:r>
          </a:p>
          <a:p>
            <a:pPr algn="l">
              <a:buFont typeface="Arial" panose="020B0604020202020204" pitchFamily="34" charset="0"/>
              <a:buChar char="•"/>
            </a:pPr>
            <a:r>
              <a:rPr lang="en-US" b="0" i="0" dirty="0">
                <a:solidFill>
                  <a:srgbClr val="292929"/>
                </a:solidFill>
                <a:effectLst/>
                <a:latin typeface="charter"/>
              </a:rPr>
              <a:t>Neurons fired only in some instances, but not always.</a:t>
            </a:r>
          </a:p>
          <a:p>
            <a:pPr algn="l">
              <a:buFont typeface="Arial" panose="020B0604020202020204" pitchFamily="34" charset="0"/>
              <a:buChar char="•"/>
            </a:pPr>
            <a:r>
              <a:rPr lang="en-US" b="0" i="0" dirty="0">
                <a:solidFill>
                  <a:srgbClr val="292929"/>
                </a:solidFill>
                <a:effectLst/>
                <a:latin typeface="charter"/>
              </a:rPr>
              <a:t>The activity of neurons changed depending on the orientation and location of the line of light.</a:t>
            </a:r>
          </a:p>
          <a:p>
            <a:pPr algn="l"/>
            <a:r>
              <a:rPr lang="en-US" b="0" i="0" dirty="0">
                <a:solidFill>
                  <a:srgbClr val="292929"/>
                </a:solidFill>
                <a:effectLst/>
                <a:latin typeface="charter"/>
              </a:rPr>
              <a:t>(Don’t worry about the neuronal jargon, we would be exploring all the terms in the following topics.) The electrical and chemical signals recorded in the cells connecting the retina to the brain were converted to sound signals. These sound signals were then played, which resulted in </a:t>
            </a:r>
            <a:r>
              <a:rPr lang="en-US" b="1" i="0" dirty="0">
                <a:solidFill>
                  <a:srgbClr val="292929"/>
                </a:solidFill>
                <a:effectLst/>
                <a:latin typeface="charter"/>
              </a:rPr>
              <a:t>‘Snap! Pop!’</a:t>
            </a:r>
            <a:r>
              <a:rPr lang="en-US" b="0" i="0" dirty="0">
                <a:solidFill>
                  <a:srgbClr val="292929"/>
                </a:solidFill>
                <a:effectLst/>
                <a:latin typeface="charter"/>
              </a:rPr>
              <a:t> crackling sounds. These weren’t continuous, instead played only when the neuron fired. Henceforth, it has established a fundamental understanding of how neurons extract the information cast by the retina, and then clearly explained how the visual cortical neurons (present in the primary visual cortex, V1, in the brain) can formulate an image.</a:t>
            </a:r>
          </a:p>
          <a:p>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14</a:t>
            </a:fld>
            <a:endParaRPr lang="en-ZA"/>
          </a:p>
        </p:txBody>
      </p:sp>
    </p:spTree>
    <p:extLst>
      <p:ext uri="{BB962C8B-B14F-4D97-AF65-F5344CB8AC3E}">
        <p14:creationId xmlns:p14="http://schemas.microsoft.com/office/powerpoint/2010/main" val="4210986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292929"/>
                </a:solidFill>
                <a:effectLst/>
                <a:latin typeface="charter"/>
              </a:rPr>
              <a:t>Professors David Hubel and </a:t>
            </a:r>
            <a:r>
              <a:rPr lang="en-US" b="1" i="0" dirty="0" err="1">
                <a:solidFill>
                  <a:srgbClr val="292929"/>
                </a:solidFill>
                <a:effectLst/>
                <a:latin typeface="charter"/>
              </a:rPr>
              <a:t>Torsten</a:t>
            </a:r>
            <a:r>
              <a:rPr lang="en-US" b="1" i="0" dirty="0">
                <a:solidFill>
                  <a:srgbClr val="292929"/>
                </a:solidFill>
                <a:effectLst/>
                <a:latin typeface="charter"/>
              </a:rPr>
              <a:t> Wiesel have experimented in the 1950s wherein they recorded the neuronal activities of the cat across the retina, as they moved a bright light.</a:t>
            </a:r>
            <a:r>
              <a:rPr lang="en-US" b="0" i="0" dirty="0">
                <a:solidFill>
                  <a:srgbClr val="292929"/>
                </a:solidFill>
                <a:effectLst/>
                <a:latin typeface="charter"/>
              </a:rPr>
              <a:t> They’ve filed a few exciting observations while the experiment was going on, they are</a:t>
            </a:r>
          </a:p>
          <a:p>
            <a:pPr algn="l">
              <a:buFont typeface="Arial" panose="020B0604020202020204" pitchFamily="34" charset="0"/>
              <a:buChar char="•"/>
            </a:pPr>
            <a:r>
              <a:rPr lang="en-US" b="0" i="0" dirty="0">
                <a:solidFill>
                  <a:srgbClr val="292929"/>
                </a:solidFill>
                <a:effectLst/>
                <a:latin typeface="charter"/>
              </a:rPr>
              <a:t>Neurons fired only in some instances, but not always.</a:t>
            </a:r>
          </a:p>
          <a:p>
            <a:pPr algn="l">
              <a:buFont typeface="Arial" panose="020B0604020202020204" pitchFamily="34" charset="0"/>
              <a:buChar char="•"/>
            </a:pPr>
            <a:r>
              <a:rPr lang="en-US" b="0" i="0" dirty="0">
                <a:solidFill>
                  <a:srgbClr val="292929"/>
                </a:solidFill>
                <a:effectLst/>
                <a:latin typeface="charter"/>
              </a:rPr>
              <a:t>The activity of neurons changed depending on the orientation and location of the line of light.</a:t>
            </a:r>
          </a:p>
          <a:p>
            <a:pPr algn="l"/>
            <a:r>
              <a:rPr lang="en-US" b="0" i="0" dirty="0">
                <a:solidFill>
                  <a:srgbClr val="292929"/>
                </a:solidFill>
                <a:effectLst/>
                <a:latin typeface="charter"/>
              </a:rPr>
              <a:t>(Don’t worry about the neuronal jargon, we would be exploring all the terms in the following topics.) The electrical and chemical signals recorded in the cells connecting the retina to the brain were converted to sound signals. These sound signals were then played, which resulted in </a:t>
            </a:r>
            <a:r>
              <a:rPr lang="en-US" b="1" i="0" dirty="0">
                <a:solidFill>
                  <a:srgbClr val="292929"/>
                </a:solidFill>
                <a:effectLst/>
                <a:latin typeface="charter"/>
              </a:rPr>
              <a:t>‘Snap! Pop!’</a:t>
            </a:r>
            <a:r>
              <a:rPr lang="en-US" b="0" i="0" dirty="0">
                <a:solidFill>
                  <a:srgbClr val="292929"/>
                </a:solidFill>
                <a:effectLst/>
                <a:latin typeface="charter"/>
              </a:rPr>
              <a:t> crackling sounds. These weren’t continuous, instead played only when the neuron fired. Henceforth, it has established a fundamental understanding of how neurons extract the information cast by the retina, and then clearly explained how the visual cortical neurons (present in the primary visual cortex, V1, in the brain) can formulate an image.</a:t>
            </a:r>
          </a:p>
          <a:p>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15</a:t>
            </a:fld>
            <a:endParaRPr lang="en-ZA"/>
          </a:p>
        </p:txBody>
      </p:sp>
    </p:spTree>
    <p:extLst>
      <p:ext uri="{BB962C8B-B14F-4D97-AF65-F5344CB8AC3E}">
        <p14:creationId xmlns:p14="http://schemas.microsoft.com/office/powerpoint/2010/main" val="863941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Perceptron</a:t>
            </a:r>
          </a:p>
        </p:txBody>
      </p:sp>
      <p:sp>
        <p:nvSpPr>
          <p:cNvPr id="4" name="Slide Number Placeholder 3"/>
          <p:cNvSpPr>
            <a:spLocks noGrp="1"/>
          </p:cNvSpPr>
          <p:nvPr>
            <p:ph type="sldNum" sz="quarter" idx="5"/>
          </p:nvPr>
        </p:nvSpPr>
        <p:spPr/>
        <p:txBody>
          <a:bodyPr/>
          <a:lstStyle/>
          <a:p>
            <a:fld id="{6237D11A-37B5-422A-8436-11A9E28FF632}" type="slidenum">
              <a:rPr lang="en-ZA" smtClean="0"/>
              <a:t>16</a:t>
            </a:fld>
            <a:endParaRPr lang="en-ZA"/>
          </a:p>
        </p:txBody>
      </p:sp>
    </p:spTree>
    <p:extLst>
      <p:ext uri="{BB962C8B-B14F-4D97-AF65-F5344CB8AC3E}">
        <p14:creationId xmlns:p14="http://schemas.microsoft.com/office/powerpoint/2010/main" val="3617782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One of the most ambitious projects in computational neuroscience is the blue brain project attempting to create a morphologically realistic model of an entire mouse brain</a:t>
            </a:r>
          </a:p>
        </p:txBody>
      </p:sp>
      <p:sp>
        <p:nvSpPr>
          <p:cNvPr id="4" name="Slide Number Placeholder 3"/>
          <p:cNvSpPr>
            <a:spLocks noGrp="1"/>
          </p:cNvSpPr>
          <p:nvPr>
            <p:ph type="sldNum" sz="quarter" idx="5"/>
          </p:nvPr>
        </p:nvSpPr>
        <p:spPr/>
        <p:txBody>
          <a:bodyPr/>
          <a:lstStyle/>
          <a:p>
            <a:fld id="{6237D11A-37B5-422A-8436-11A9E28FF632}" type="slidenum">
              <a:rPr lang="en-ZA" smtClean="0"/>
              <a:t>17</a:t>
            </a:fld>
            <a:endParaRPr lang="en-ZA"/>
          </a:p>
        </p:txBody>
      </p:sp>
    </p:spTree>
    <p:extLst>
      <p:ext uri="{BB962C8B-B14F-4D97-AF65-F5344CB8AC3E}">
        <p14:creationId xmlns:p14="http://schemas.microsoft.com/office/powerpoint/2010/main" val="2310165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Computational models of attention</a:t>
            </a:r>
          </a:p>
        </p:txBody>
      </p:sp>
      <p:sp>
        <p:nvSpPr>
          <p:cNvPr id="4" name="Slide Number Placeholder 3"/>
          <p:cNvSpPr>
            <a:spLocks noGrp="1"/>
          </p:cNvSpPr>
          <p:nvPr>
            <p:ph type="sldNum" sz="quarter" idx="5"/>
          </p:nvPr>
        </p:nvSpPr>
        <p:spPr/>
        <p:txBody>
          <a:bodyPr/>
          <a:lstStyle/>
          <a:p>
            <a:fld id="{6237D11A-37B5-422A-8436-11A9E28FF632}" type="slidenum">
              <a:rPr lang="en-ZA" smtClean="0"/>
              <a:t>18</a:t>
            </a:fld>
            <a:endParaRPr lang="en-ZA"/>
          </a:p>
        </p:txBody>
      </p:sp>
    </p:spTree>
    <p:extLst>
      <p:ext uri="{BB962C8B-B14F-4D97-AF65-F5344CB8AC3E}">
        <p14:creationId xmlns:p14="http://schemas.microsoft.com/office/powerpoint/2010/main" val="590857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Models of esoteric subjects</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19</a:t>
            </a:fld>
            <a:endParaRPr lang="en-ZA"/>
          </a:p>
        </p:txBody>
      </p:sp>
    </p:spTree>
    <p:extLst>
      <p:ext uri="{BB962C8B-B14F-4D97-AF65-F5344CB8AC3E}">
        <p14:creationId xmlns:p14="http://schemas.microsoft.com/office/powerpoint/2010/main" val="1921612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connections aren’t stable in time and space.</a:t>
            </a:r>
          </a:p>
          <a:p>
            <a:endParaRPr lang="en-US" dirty="0"/>
          </a:p>
        </p:txBody>
      </p:sp>
      <p:sp>
        <p:nvSpPr>
          <p:cNvPr id="4" name="Slide Number Placeholder 3"/>
          <p:cNvSpPr>
            <a:spLocks noGrp="1"/>
          </p:cNvSpPr>
          <p:nvPr>
            <p:ph type="sldNum" sz="quarter" idx="5"/>
          </p:nvPr>
        </p:nvSpPr>
        <p:spPr/>
        <p:txBody>
          <a:bodyPr/>
          <a:lstStyle/>
          <a:p>
            <a:fld id="{6237D11A-37B5-422A-8436-11A9E28FF632}" type="slidenum">
              <a:rPr lang="en-ZA" smtClean="0"/>
              <a:t>2</a:t>
            </a:fld>
            <a:endParaRPr lang="en-ZA"/>
          </a:p>
        </p:txBody>
      </p:sp>
    </p:spTree>
    <p:extLst>
      <p:ext uri="{BB962C8B-B14F-4D97-AF65-F5344CB8AC3E}">
        <p14:creationId xmlns:p14="http://schemas.microsoft.com/office/powerpoint/2010/main" val="38560660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From </a:t>
            </a:r>
            <a:r>
              <a:rPr lang="en-ZA" dirty="0" err="1"/>
              <a:t>Trappenberg</a:t>
            </a:r>
            <a:r>
              <a:rPr lang="en-ZA" dirty="0"/>
              <a:t> et al. pg4</a:t>
            </a:r>
          </a:p>
          <a:p>
            <a:r>
              <a:rPr lang="en-ZA" dirty="0"/>
              <a:t>Coursera UW week 1computational neuroscience course </a:t>
            </a:r>
          </a:p>
        </p:txBody>
      </p:sp>
      <p:sp>
        <p:nvSpPr>
          <p:cNvPr id="4" name="Slide Number Placeholder 3"/>
          <p:cNvSpPr>
            <a:spLocks noGrp="1"/>
          </p:cNvSpPr>
          <p:nvPr>
            <p:ph type="sldNum" sz="quarter" idx="5"/>
          </p:nvPr>
        </p:nvSpPr>
        <p:spPr/>
        <p:txBody>
          <a:bodyPr/>
          <a:lstStyle/>
          <a:p>
            <a:fld id="{6237D11A-37B5-422A-8436-11A9E28FF632}" type="slidenum">
              <a:rPr lang="en-ZA" smtClean="0"/>
              <a:t>20</a:t>
            </a:fld>
            <a:endParaRPr lang="en-ZA"/>
          </a:p>
        </p:txBody>
      </p:sp>
    </p:spTree>
    <p:extLst>
      <p:ext uri="{BB962C8B-B14F-4D97-AF65-F5344CB8AC3E}">
        <p14:creationId xmlns:p14="http://schemas.microsoft.com/office/powerpoint/2010/main" val="5003322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A Brief Introduction to Computational Neuroscience Part 1 | by Samhita </a:t>
            </a:r>
            <a:r>
              <a:rPr lang="en-US" dirty="0" err="1">
                <a:hlinkClick r:id="rId3"/>
              </a:rPr>
              <a:t>Alla</a:t>
            </a:r>
            <a:r>
              <a:rPr lang="en-US" dirty="0">
                <a:hlinkClick r:id="rId3"/>
              </a:rPr>
              <a:t> | Towards Data Science</a:t>
            </a:r>
            <a:endParaRPr lang="en-US" dirty="0"/>
          </a:p>
          <a:p>
            <a:endParaRPr lang="en-US" dirty="0"/>
          </a:p>
          <a:p>
            <a:r>
              <a:rPr lang="en-US" dirty="0"/>
              <a:t>Explaining a phenomenon – NOT describing</a:t>
            </a:r>
          </a:p>
          <a:p>
            <a:r>
              <a:rPr lang="en-US" dirty="0"/>
              <a:t>Try capture a phenomenon of interest</a:t>
            </a:r>
          </a:p>
          <a:p>
            <a:endParaRPr lang="en-US" dirty="0"/>
          </a:p>
          <a:p>
            <a:r>
              <a:rPr lang="en-US" dirty="0"/>
              <a:t>Neural encoding – given a stimulus what is the neural firing pattern</a:t>
            </a:r>
          </a:p>
          <a:p>
            <a:r>
              <a:rPr lang="en-US" dirty="0"/>
              <a:t>Neural decoding – given a neuron firing pattern what is the stimulus</a:t>
            </a:r>
          </a:p>
          <a:p>
            <a:endParaRPr lang="en-US" dirty="0"/>
          </a:p>
          <a:p>
            <a:r>
              <a:rPr lang="en-US" dirty="0">
                <a:hlinkClick r:id="rId4"/>
              </a:rPr>
              <a:t>Models and theory | INCF </a:t>
            </a:r>
            <a:r>
              <a:rPr lang="en-US" dirty="0" err="1">
                <a:hlinkClick r:id="rId4"/>
              </a:rPr>
              <a:t>TrainingSpace</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21</a:t>
            </a:fld>
            <a:endParaRPr lang="en-ZA"/>
          </a:p>
        </p:txBody>
      </p:sp>
    </p:spTree>
    <p:extLst>
      <p:ext uri="{BB962C8B-B14F-4D97-AF65-F5344CB8AC3E}">
        <p14:creationId xmlns:p14="http://schemas.microsoft.com/office/powerpoint/2010/main" val="2517308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A Brief Introduction to Computational Neuroscience Part 1 | by Samhita </a:t>
            </a:r>
            <a:r>
              <a:rPr lang="en-US" dirty="0" err="1">
                <a:hlinkClick r:id="rId3"/>
              </a:rPr>
              <a:t>Alla</a:t>
            </a:r>
            <a:r>
              <a:rPr lang="en-US" dirty="0">
                <a:hlinkClick r:id="rId3"/>
              </a:rPr>
              <a:t> | Towards Data Science</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22</a:t>
            </a:fld>
            <a:endParaRPr lang="en-ZA"/>
          </a:p>
        </p:txBody>
      </p:sp>
    </p:spTree>
    <p:extLst>
      <p:ext uri="{BB962C8B-B14F-4D97-AF65-F5344CB8AC3E}">
        <p14:creationId xmlns:p14="http://schemas.microsoft.com/office/powerpoint/2010/main" val="5815860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A Brief Introduction to Computational Neuroscience Part 1 | by Samhita </a:t>
            </a:r>
            <a:r>
              <a:rPr lang="en-US" dirty="0" err="1">
                <a:hlinkClick r:id="rId3"/>
              </a:rPr>
              <a:t>Alla</a:t>
            </a:r>
            <a:r>
              <a:rPr lang="en-US" dirty="0">
                <a:hlinkClick r:id="rId3"/>
              </a:rPr>
              <a:t> | Towards Data Science</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23</a:t>
            </a:fld>
            <a:endParaRPr lang="en-ZA"/>
          </a:p>
        </p:txBody>
      </p:sp>
    </p:spTree>
    <p:extLst>
      <p:ext uri="{BB962C8B-B14F-4D97-AF65-F5344CB8AC3E}">
        <p14:creationId xmlns:p14="http://schemas.microsoft.com/office/powerpoint/2010/main" val="3915105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Dayan and </a:t>
            </a:r>
            <a:r>
              <a:rPr lang="en-ZA" dirty="0" err="1"/>
              <a:t>Abott</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24</a:t>
            </a:fld>
            <a:endParaRPr lang="en-ZA"/>
          </a:p>
        </p:txBody>
      </p:sp>
    </p:spTree>
    <p:extLst>
      <p:ext uri="{BB962C8B-B14F-4D97-AF65-F5344CB8AC3E}">
        <p14:creationId xmlns:p14="http://schemas.microsoft.com/office/powerpoint/2010/main" val="21695387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hlinkClick r:id="rId3"/>
              </a:rPr>
              <a:t>What is Computational Neuroscience? Definition &amp; FAQs – EMOTIV</a:t>
            </a:r>
            <a:endParaRPr lang="en-ZA" dirty="0"/>
          </a:p>
          <a:p>
            <a:r>
              <a:rPr lang="en-US" dirty="0">
                <a:hlinkClick r:id="rId4"/>
              </a:rPr>
              <a:t>Models and theory | INCF </a:t>
            </a:r>
            <a:r>
              <a:rPr lang="en-US" dirty="0" err="1">
                <a:hlinkClick r:id="rId4"/>
              </a:rPr>
              <a:t>TrainingSpace</a:t>
            </a:r>
            <a:endParaRPr lang="en-ZA" dirty="0"/>
          </a:p>
          <a:p>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27</a:t>
            </a:fld>
            <a:endParaRPr lang="en-ZA"/>
          </a:p>
        </p:txBody>
      </p:sp>
    </p:spTree>
    <p:extLst>
      <p:ext uri="{BB962C8B-B14F-4D97-AF65-F5344CB8AC3E}">
        <p14:creationId xmlns:p14="http://schemas.microsoft.com/office/powerpoint/2010/main" val="675503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Understanding complexity in the human brain (nih.gov)</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28</a:t>
            </a:fld>
            <a:endParaRPr lang="en-ZA"/>
          </a:p>
        </p:txBody>
      </p:sp>
    </p:spTree>
    <p:extLst>
      <p:ext uri="{BB962C8B-B14F-4D97-AF65-F5344CB8AC3E}">
        <p14:creationId xmlns:p14="http://schemas.microsoft.com/office/powerpoint/2010/main" val="3101636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37D11A-37B5-422A-8436-11A9E28FF632}" type="slidenum">
              <a:rPr lang="en-ZA" smtClean="0"/>
              <a:t>3</a:t>
            </a:fld>
            <a:endParaRPr lang="en-ZA"/>
          </a:p>
        </p:txBody>
      </p:sp>
    </p:spTree>
    <p:extLst>
      <p:ext uri="{BB962C8B-B14F-4D97-AF65-F5344CB8AC3E}">
        <p14:creationId xmlns:p14="http://schemas.microsoft.com/office/powerpoint/2010/main" val="263125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Computational neuroscience - Latest research and news | Nature</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4</a:t>
            </a:fld>
            <a:endParaRPr lang="en-ZA"/>
          </a:p>
        </p:txBody>
      </p:sp>
    </p:spTree>
    <p:extLst>
      <p:ext uri="{BB962C8B-B14F-4D97-AF65-F5344CB8AC3E}">
        <p14:creationId xmlns:p14="http://schemas.microsoft.com/office/powerpoint/2010/main" val="3744105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Some transformations may be addition/subtraction</a:t>
            </a:r>
          </a:p>
          <a:p>
            <a:r>
              <a:rPr lang="en-ZA" dirty="0"/>
              <a:t>Some are more complicated like filtering and amplification </a:t>
            </a:r>
          </a:p>
          <a:p>
            <a:r>
              <a:rPr lang="en-ZA" dirty="0"/>
              <a:t>AND/OR/XOR. </a:t>
            </a:r>
          </a:p>
          <a:p>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5</a:t>
            </a:fld>
            <a:endParaRPr lang="en-ZA"/>
          </a:p>
        </p:txBody>
      </p:sp>
    </p:spTree>
    <p:extLst>
      <p:ext uri="{BB962C8B-B14F-4D97-AF65-F5344CB8AC3E}">
        <p14:creationId xmlns:p14="http://schemas.microsoft.com/office/powerpoint/2010/main" val="4124847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a:p>
            <a:pPr marL="0" marR="0" lvl="0" indent="0" algn="l" defTabSz="914400" rtl="0" eaLnBrk="1" fontAlgn="auto" latinLnBrk="0" hangingPunct="1">
              <a:lnSpc>
                <a:spcPct val="100000"/>
              </a:lnSpc>
              <a:spcBef>
                <a:spcPts val="0"/>
              </a:spcBef>
              <a:spcAft>
                <a:spcPts val="0"/>
              </a:spcAft>
              <a:buClrTx/>
              <a:buSzTx/>
              <a:buFontTx/>
              <a:buNone/>
              <a:tabLst/>
              <a:defRPr/>
            </a:pPr>
            <a:r>
              <a:rPr lang="en-ZA" sz="1200" dirty="0"/>
              <a:t>– understanding the differences between processing in healthy and disease states can lead to new treatments (e.g. Deep Brain Stimulation &amp; cochlear implants)</a:t>
            </a:r>
          </a:p>
          <a:p>
            <a:endParaRPr lang="en-ZA" dirty="0"/>
          </a:p>
          <a:p>
            <a:endParaRPr lang="en-ZA" dirty="0"/>
          </a:p>
          <a:p>
            <a:r>
              <a:rPr lang="en-ZA" dirty="0"/>
              <a:t>The brain uses 20 Watts to perform its functions. </a:t>
            </a:r>
          </a:p>
          <a:p>
            <a:r>
              <a:rPr lang="en-ZA" dirty="0"/>
              <a:t>Modern CPUs require far more energy to perform the same calculations</a:t>
            </a:r>
          </a:p>
        </p:txBody>
      </p:sp>
      <p:sp>
        <p:nvSpPr>
          <p:cNvPr id="4" name="Slide Number Placeholder 3"/>
          <p:cNvSpPr>
            <a:spLocks noGrp="1"/>
          </p:cNvSpPr>
          <p:nvPr>
            <p:ph type="sldNum" sz="quarter" idx="5"/>
          </p:nvPr>
        </p:nvSpPr>
        <p:spPr/>
        <p:txBody>
          <a:bodyPr/>
          <a:lstStyle/>
          <a:p>
            <a:fld id="{6237D11A-37B5-422A-8436-11A9E28FF632}" type="slidenum">
              <a:rPr lang="en-ZA" smtClean="0"/>
              <a:t>6</a:t>
            </a:fld>
            <a:endParaRPr lang="en-ZA"/>
          </a:p>
        </p:txBody>
      </p:sp>
    </p:spTree>
    <p:extLst>
      <p:ext uri="{BB962C8B-B14F-4D97-AF65-F5344CB8AC3E}">
        <p14:creationId xmlns:p14="http://schemas.microsoft.com/office/powerpoint/2010/main" val="3639878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Computational neuroscience - Latest research and news | Nature</a:t>
            </a:r>
            <a:endParaRPr lang="en-US" dirty="0"/>
          </a:p>
          <a:p>
            <a:endParaRPr lang="en-US" dirty="0"/>
          </a:p>
          <a:p>
            <a:r>
              <a:rPr lang="en-US" dirty="0"/>
              <a:t>Computational Neuroscience is a sub specialization of theoretical neuroscience which uses computers to create models, also putting more emphasis on the computational aspect of analysis</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7</a:t>
            </a:fld>
            <a:endParaRPr lang="en-ZA"/>
          </a:p>
        </p:txBody>
      </p:sp>
    </p:spTree>
    <p:extLst>
      <p:ext uri="{BB962C8B-B14F-4D97-AF65-F5344CB8AC3E}">
        <p14:creationId xmlns:p14="http://schemas.microsoft.com/office/powerpoint/2010/main" val="2241581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err="1"/>
              <a:t>Trappenberg</a:t>
            </a:r>
            <a:r>
              <a:rPr lang="en-ZA" dirty="0"/>
              <a:t> Textbook.</a:t>
            </a:r>
          </a:p>
          <a:p>
            <a:r>
              <a:rPr lang="en-ZA" dirty="0"/>
              <a:t>A hypothesis is different to a model. </a:t>
            </a:r>
          </a:p>
          <a:p>
            <a:r>
              <a:rPr lang="en-ZA" dirty="0"/>
              <a:t>A model is used to investigate a hypothesis. </a:t>
            </a:r>
          </a:p>
          <a:p>
            <a:r>
              <a:rPr lang="en-ZA" dirty="0"/>
              <a:t>In neuroscience you may have a hypothesis at different scales</a:t>
            </a:r>
          </a:p>
          <a:p>
            <a:pPr marL="171450" indent="-171450">
              <a:buFontTx/>
              <a:buChar char="-"/>
            </a:pPr>
            <a:r>
              <a:rPr lang="en-ZA" dirty="0"/>
              <a:t>Hypo: The aesthetics of the city will be great with parks at the edges. Model: small scale construction to get a first impression of the look. Might not be able to test the structural integrity of the small houses in a hurricane, but you can test how the colour scheme of the buildings will suit the environment.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ZA" dirty="0"/>
              <a:t>Hypo: Anions in neurons don’t change the electrical properties of neurons. Model: computational construction of a neuron. Cant say what the effect of this on consciousness or memory.</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ZA"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ZA"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ZA" dirty="0"/>
              <a:t>In computational neuroscience we use computers to create models.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ZA" dirty="0"/>
              <a:t>The results of these models are often compared to experiment</a:t>
            </a:r>
          </a:p>
          <a:p>
            <a:pPr marL="0" indent="0">
              <a:buFontTx/>
              <a:buNone/>
            </a:pP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8</a:t>
            </a:fld>
            <a:endParaRPr lang="en-ZA"/>
          </a:p>
        </p:txBody>
      </p:sp>
    </p:spTree>
    <p:extLst>
      <p:ext uri="{BB962C8B-B14F-4D97-AF65-F5344CB8AC3E}">
        <p14:creationId xmlns:p14="http://schemas.microsoft.com/office/powerpoint/2010/main" val="4267414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Development of new questions</a:t>
            </a:r>
          </a:p>
          <a:p>
            <a:r>
              <a:rPr lang="en-ZA" dirty="0"/>
              <a:t>Refinement of models</a:t>
            </a:r>
          </a:p>
          <a:p>
            <a:r>
              <a:rPr lang="en-ZA" dirty="0"/>
              <a:t>Parameter tuning</a:t>
            </a:r>
          </a:p>
          <a:p>
            <a:endParaRPr lang="en-ZA" dirty="0"/>
          </a:p>
          <a:p>
            <a:r>
              <a:rPr lang="en-ZA" dirty="0"/>
              <a:t>Adapted from </a:t>
            </a:r>
            <a:r>
              <a:rPr lang="en-ZA" dirty="0" err="1"/>
              <a:t>Trappenberg</a:t>
            </a:r>
            <a:endParaRPr lang="en-ZA" dirty="0"/>
          </a:p>
        </p:txBody>
      </p:sp>
      <p:sp>
        <p:nvSpPr>
          <p:cNvPr id="4" name="Slide Number Placeholder 3"/>
          <p:cNvSpPr>
            <a:spLocks noGrp="1"/>
          </p:cNvSpPr>
          <p:nvPr>
            <p:ph type="sldNum" sz="quarter" idx="5"/>
          </p:nvPr>
        </p:nvSpPr>
        <p:spPr/>
        <p:txBody>
          <a:bodyPr/>
          <a:lstStyle/>
          <a:p>
            <a:fld id="{6237D11A-37B5-422A-8436-11A9E28FF632}" type="slidenum">
              <a:rPr lang="en-ZA" smtClean="0"/>
              <a:t>9</a:t>
            </a:fld>
            <a:endParaRPr lang="en-ZA"/>
          </a:p>
        </p:txBody>
      </p:sp>
    </p:spTree>
    <p:extLst>
      <p:ext uri="{BB962C8B-B14F-4D97-AF65-F5344CB8AC3E}">
        <p14:creationId xmlns:p14="http://schemas.microsoft.com/office/powerpoint/2010/main" val="2536394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16000" y="928567"/>
            <a:ext cx="7195600" cy="1546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6000"/>
              <a:buNone/>
              <a:defRPr sz="8000">
                <a:solidFill>
                  <a:schemeClr val="accent2"/>
                </a:solidFill>
              </a:defRPr>
            </a:lvl1pPr>
            <a:lvl2pPr lvl="1">
              <a:spcBef>
                <a:spcPts val="0"/>
              </a:spcBef>
              <a:spcAft>
                <a:spcPts val="0"/>
              </a:spcAft>
              <a:buClr>
                <a:schemeClr val="accent2"/>
              </a:buClr>
              <a:buSzPts val="6000"/>
              <a:buNone/>
              <a:defRPr sz="8000">
                <a:solidFill>
                  <a:schemeClr val="accent2"/>
                </a:solidFill>
              </a:defRPr>
            </a:lvl2pPr>
            <a:lvl3pPr lvl="2">
              <a:spcBef>
                <a:spcPts val="0"/>
              </a:spcBef>
              <a:spcAft>
                <a:spcPts val="0"/>
              </a:spcAft>
              <a:buClr>
                <a:schemeClr val="accent2"/>
              </a:buClr>
              <a:buSzPts val="6000"/>
              <a:buNone/>
              <a:defRPr sz="8000">
                <a:solidFill>
                  <a:schemeClr val="accent2"/>
                </a:solidFill>
              </a:defRPr>
            </a:lvl3pPr>
            <a:lvl4pPr lvl="3">
              <a:spcBef>
                <a:spcPts val="0"/>
              </a:spcBef>
              <a:spcAft>
                <a:spcPts val="0"/>
              </a:spcAft>
              <a:buClr>
                <a:schemeClr val="accent2"/>
              </a:buClr>
              <a:buSzPts val="6000"/>
              <a:buNone/>
              <a:defRPr sz="8000">
                <a:solidFill>
                  <a:schemeClr val="accent2"/>
                </a:solidFill>
              </a:defRPr>
            </a:lvl4pPr>
            <a:lvl5pPr lvl="4">
              <a:spcBef>
                <a:spcPts val="0"/>
              </a:spcBef>
              <a:spcAft>
                <a:spcPts val="0"/>
              </a:spcAft>
              <a:buClr>
                <a:schemeClr val="accent2"/>
              </a:buClr>
              <a:buSzPts val="6000"/>
              <a:buNone/>
              <a:defRPr sz="8000">
                <a:solidFill>
                  <a:schemeClr val="accent2"/>
                </a:solidFill>
              </a:defRPr>
            </a:lvl5pPr>
            <a:lvl6pPr lvl="5">
              <a:spcBef>
                <a:spcPts val="0"/>
              </a:spcBef>
              <a:spcAft>
                <a:spcPts val="0"/>
              </a:spcAft>
              <a:buClr>
                <a:schemeClr val="accent2"/>
              </a:buClr>
              <a:buSzPts val="6000"/>
              <a:buNone/>
              <a:defRPr sz="8000">
                <a:solidFill>
                  <a:schemeClr val="accent2"/>
                </a:solidFill>
              </a:defRPr>
            </a:lvl6pPr>
            <a:lvl7pPr lvl="6">
              <a:spcBef>
                <a:spcPts val="0"/>
              </a:spcBef>
              <a:spcAft>
                <a:spcPts val="0"/>
              </a:spcAft>
              <a:buClr>
                <a:schemeClr val="accent2"/>
              </a:buClr>
              <a:buSzPts val="6000"/>
              <a:buNone/>
              <a:defRPr sz="8000">
                <a:solidFill>
                  <a:schemeClr val="accent2"/>
                </a:solidFill>
              </a:defRPr>
            </a:lvl7pPr>
            <a:lvl8pPr lvl="7">
              <a:spcBef>
                <a:spcPts val="0"/>
              </a:spcBef>
              <a:spcAft>
                <a:spcPts val="0"/>
              </a:spcAft>
              <a:buClr>
                <a:schemeClr val="accent2"/>
              </a:buClr>
              <a:buSzPts val="6000"/>
              <a:buNone/>
              <a:defRPr sz="8000">
                <a:solidFill>
                  <a:schemeClr val="accent2"/>
                </a:solidFill>
              </a:defRPr>
            </a:lvl8pPr>
            <a:lvl9pPr lvl="8">
              <a:spcBef>
                <a:spcPts val="0"/>
              </a:spcBef>
              <a:spcAft>
                <a:spcPts val="0"/>
              </a:spcAft>
              <a:buClr>
                <a:schemeClr val="accent2"/>
              </a:buClr>
              <a:buSzPts val="6000"/>
              <a:buNone/>
              <a:defRPr sz="8000">
                <a:solidFill>
                  <a:schemeClr val="accent2"/>
                </a:solidFill>
              </a:defRPr>
            </a:lvl9pPr>
          </a:lstStyle>
          <a:p>
            <a:r>
              <a:rPr lang="en-US"/>
              <a:t>Click to edit Master title style</a:t>
            </a:r>
            <a:endParaRPr/>
          </a:p>
        </p:txBody>
      </p:sp>
      <p:grpSp>
        <p:nvGrpSpPr>
          <p:cNvPr id="11" name="Google Shape;11;p2"/>
          <p:cNvGrpSpPr/>
          <p:nvPr/>
        </p:nvGrpSpPr>
        <p:grpSpPr>
          <a:xfrm rot="10800000">
            <a:off x="11607156" y="38264"/>
            <a:ext cx="546843" cy="6781736"/>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92" name="Google Shape;92;p2"/>
          <p:cNvGrpSpPr/>
          <p:nvPr/>
        </p:nvGrpSpPr>
        <p:grpSpPr>
          <a:xfrm rot="10800000">
            <a:off x="8879380" y="38264"/>
            <a:ext cx="3079792" cy="6781736"/>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12" name="Google Shape;212;p2"/>
          <p:cNvGrpSpPr/>
          <p:nvPr/>
        </p:nvGrpSpPr>
        <p:grpSpPr>
          <a:xfrm rot="10800000">
            <a:off x="8489725" y="38264"/>
            <a:ext cx="2690072" cy="6781736"/>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422" name="Google Shape;422;p2"/>
          <p:cNvGrpSpPr/>
          <p:nvPr/>
        </p:nvGrpSpPr>
        <p:grpSpPr>
          <a:xfrm rot="10800000">
            <a:off x="8489725" y="38264"/>
            <a:ext cx="3079760" cy="6781736"/>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603542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 dark">
    <p:bg>
      <p:bgPr>
        <a:solidFill>
          <a:schemeClr val="accent5"/>
        </a:solidFill>
        <a:effectLst/>
      </p:bgPr>
    </p:bg>
    <p:spTree>
      <p:nvGrpSpPr>
        <p:cNvPr id="1" name="Shape 3230"/>
        <p:cNvGrpSpPr/>
        <p:nvPr/>
      </p:nvGrpSpPr>
      <p:grpSpPr>
        <a:xfrm>
          <a:off x="0" y="0"/>
          <a:ext cx="0" cy="0"/>
          <a:chOff x="0" y="0"/>
          <a:chExt cx="0" cy="0"/>
        </a:xfrm>
      </p:grpSpPr>
      <p:grpSp>
        <p:nvGrpSpPr>
          <p:cNvPr id="3231" name="Google Shape;3231;p11"/>
          <p:cNvGrpSpPr/>
          <p:nvPr/>
        </p:nvGrpSpPr>
        <p:grpSpPr>
          <a:xfrm rot="10800000">
            <a:off x="11801983" y="38276"/>
            <a:ext cx="352016" cy="6781736"/>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289" name="Google Shape;3289;p11"/>
          <p:cNvGrpSpPr/>
          <p:nvPr/>
        </p:nvGrpSpPr>
        <p:grpSpPr>
          <a:xfrm rot="10800000">
            <a:off x="10438095" y="38276"/>
            <a:ext cx="1521044" cy="6781736"/>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352" name="Google Shape;3352;p11"/>
          <p:cNvGrpSpPr/>
          <p:nvPr/>
        </p:nvGrpSpPr>
        <p:grpSpPr>
          <a:xfrm rot="10800000">
            <a:off x="10243269" y="38276"/>
            <a:ext cx="1326185" cy="6586909"/>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454" name="Google Shape;3454;p11"/>
          <p:cNvGrpSpPr/>
          <p:nvPr/>
        </p:nvGrpSpPr>
        <p:grpSpPr>
          <a:xfrm rot="10800000">
            <a:off x="10243269" y="38276"/>
            <a:ext cx="1521044" cy="6781736"/>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505" name="Google Shape;3505;p11"/>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fld id="{5F967C39-DAF9-4288-90EF-0C2B16B55054}" type="slidenum">
              <a:rPr lang="en-ZA" smtClean="0"/>
              <a:t>‹#›</a:t>
            </a:fld>
            <a:endParaRPr lang="en-ZA"/>
          </a:p>
        </p:txBody>
      </p:sp>
    </p:spTree>
    <p:extLst>
      <p:ext uri="{BB962C8B-B14F-4D97-AF65-F5344CB8AC3E}">
        <p14:creationId xmlns:p14="http://schemas.microsoft.com/office/powerpoint/2010/main" val="55345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chemeClr val="accent6"/>
        </a:solidFill>
        <a:effectLst/>
      </p:bgPr>
    </p:bg>
    <p:spTree>
      <p:nvGrpSpPr>
        <p:cNvPr id="1" name="Shape 3506"/>
        <p:cNvGrpSpPr/>
        <p:nvPr/>
      </p:nvGrpSpPr>
      <p:grpSpPr>
        <a:xfrm>
          <a:off x="0" y="0"/>
          <a:ext cx="0" cy="0"/>
          <a:chOff x="0" y="0"/>
          <a:chExt cx="0" cy="0"/>
        </a:xfrm>
      </p:grpSpPr>
      <p:grpSp>
        <p:nvGrpSpPr>
          <p:cNvPr id="3507" name="Google Shape;3507;p12"/>
          <p:cNvGrpSpPr/>
          <p:nvPr/>
        </p:nvGrpSpPr>
        <p:grpSpPr>
          <a:xfrm>
            <a:off x="10438143" y="38264"/>
            <a:ext cx="1715872" cy="6781736"/>
            <a:chOff x="6367294" y="28698"/>
            <a:chExt cx="1286904" cy="5086302"/>
          </a:xfrm>
        </p:grpSpPr>
        <p:sp>
          <p:nvSpPr>
            <p:cNvPr id="3508" name="Google Shape;3508;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09" name="Google Shape;3509;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0" name="Google Shape;3510;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1" name="Google Shape;3511;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2" name="Google Shape;3512;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3" name="Google Shape;3513;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4" name="Google Shape;3514;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5" name="Google Shape;3515;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6" name="Google Shape;3516;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7" name="Google Shape;3517;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8" name="Google Shape;3518;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19" name="Google Shape;3519;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0" name="Google Shape;3520;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1" name="Google Shape;3521;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2" name="Google Shape;3522;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3" name="Google Shape;3523;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4" name="Google Shape;3524;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5" name="Google Shape;3525;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6" name="Google Shape;3526;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7" name="Google Shape;3527;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8" name="Google Shape;3528;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29" name="Google Shape;3529;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0" name="Google Shape;3530;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1" name="Google Shape;3531;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2" name="Google Shape;3532;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3" name="Google Shape;3533;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4" name="Google Shape;3534;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5" name="Google Shape;3535;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6" name="Google Shape;3536;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7" name="Google Shape;3537;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8" name="Google Shape;3538;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39" name="Google Shape;3539;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0" name="Google Shape;3540;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1" name="Google Shape;3541;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2" name="Google Shape;3542;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3" name="Google Shape;3543;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4" name="Google Shape;3544;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5" name="Google Shape;3545;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6" name="Google Shape;3546;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7" name="Google Shape;3547;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8" name="Google Shape;3548;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49" name="Google Shape;3549;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0" name="Google Shape;3550;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1" name="Google Shape;3551;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2" name="Google Shape;3552;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3" name="Google Shape;3553;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4" name="Google Shape;3554;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5" name="Google Shape;3555;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6" name="Google Shape;3556;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7" name="Google Shape;3557;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8" name="Google Shape;3558;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59" name="Google Shape;3559;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0" name="Google Shape;3560;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1" name="Google Shape;3561;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2" name="Google Shape;3562;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3" name="Google Shape;3563;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4" name="Google Shape;3564;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5" name="Google Shape;3565;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6" name="Google Shape;3566;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7" name="Google Shape;3567;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8" name="Google Shape;3568;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69" name="Google Shape;3569;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0" name="Google Shape;3570;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1" name="Google Shape;3571;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2" name="Google Shape;3572;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3" name="Google Shape;3573;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4" name="Google Shape;3574;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5" name="Google Shape;3575;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6" name="Google Shape;3576;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7" name="Google Shape;3577;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8" name="Google Shape;3578;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79" name="Google Shape;3579;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0" name="Google Shape;3580;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1" name="Google Shape;3581;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2" name="Google Shape;3582;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3" name="Google Shape;3583;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4" name="Google Shape;3584;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5" name="Google Shape;3585;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6" name="Google Shape;3586;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7" name="Google Shape;3587;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8" name="Google Shape;3588;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89" name="Google Shape;3589;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0" name="Google Shape;3590;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1" name="Google Shape;3591;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2" name="Google Shape;3592;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3" name="Google Shape;3593;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4" name="Google Shape;3594;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5" name="Google Shape;3595;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6" name="Google Shape;3596;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7" name="Google Shape;3597;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8" name="Google Shape;3598;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599" name="Google Shape;3599;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0" name="Google Shape;3600;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1" name="Google Shape;3601;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2" name="Google Shape;3602;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3" name="Google Shape;3603;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4" name="Google Shape;3604;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5" name="Google Shape;3605;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6" name="Google Shape;3606;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7" name="Google Shape;3607;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8" name="Google Shape;3608;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09" name="Google Shape;3609;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0" name="Google Shape;3610;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1" name="Google Shape;3611;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2" name="Google Shape;3612;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3" name="Google Shape;3613;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4" name="Google Shape;3614;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5" name="Google Shape;3615;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6" name="Google Shape;3616;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7" name="Google Shape;3617;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8" name="Google Shape;3618;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19" name="Google Shape;3619;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0" name="Google Shape;3620;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1" name="Google Shape;3621;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2" name="Google Shape;3622;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3" name="Google Shape;3623;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4" name="Google Shape;3624;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5" name="Google Shape;3625;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6" name="Google Shape;3626;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7" name="Google Shape;3627;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8" name="Google Shape;3628;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29" name="Google Shape;3629;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0" name="Google Shape;3630;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1" name="Google Shape;3631;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2" name="Google Shape;3632;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3" name="Google Shape;3633;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4" name="Google Shape;3634;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5" name="Google Shape;3635;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6" name="Google Shape;3636;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7" name="Google Shape;3637;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8" name="Google Shape;3638;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39" name="Google Shape;3639;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0" name="Google Shape;3640;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1" name="Google Shape;3641;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2" name="Google Shape;3642;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3" name="Google Shape;3643;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4" name="Google Shape;3644;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5" name="Google Shape;3645;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6" name="Google Shape;3646;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7" name="Google Shape;3647;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8" name="Google Shape;3648;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49" name="Google Shape;3649;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0" name="Google Shape;3650;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1" name="Google Shape;3651;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2" name="Google Shape;3652;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3" name="Google Shape;3653;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4" name="Google Shape;3654;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5" name="Google Shape;3655;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6" name="Google Shape;3656;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7" name="Google Shape;3657;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8" name="Google Shape;3658;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59" name="Google Shape;3659;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0" name="Google Shape;3660;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1" name="Google Shape;3661;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2" name="Google Shape;3662;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3" name="Google Shape;3663;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4" name="Google Shape;3664;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5" name="Google Shape;3665;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6" name="Google Shape;3666;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7" name="Google Shape;3667;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68" name="Google Shape;3668;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669" name="Google Shape;3669;p12"/>
          <p:cNvGrpSpPr/>
          <p:nvPr/>
        </p:nvGrpSpPr>
        <p:grpSpPr>
          <a:xfrm rot="10800000">
            <a:off x="38319" y="38264"/>
            <a:ext cx="1715872" cy="6781736"/>
            <a:chOff x="6367294" y="28698"/>
            <a:chExt cx="1286904" cy="5086302"/>
          </a:xfrm>
        </p:grpSpPr>
        <p:sp>
          <p:nvSpPr>
            <p:cNvPr id="3670" name="Google Shape;3670;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1" name="Google Shape;3671;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2" name="Google Shape;3672;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3" name="Google Shape;3673;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4" name="Google Shape;3674;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5" name="Google Shape;3675;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6" name="Google Shape;3676;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7" name="Google Shape;3677;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8" name="Google Shape;3678;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79" name="Google Shape;3679;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0" name="Google Shape;3680;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1" name="Google Shape;3681;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2" name="Google Shape;3682;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3" name="Google Shape;3683;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4" name="Google Shape;3684;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5" name="Google Shape;3685;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6" name="Google Shape;3686;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7" name="Google Shape;3687;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8" name="Google Shape;3688;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89" name="Google Shape;3689;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0" name="Google Shape;3690;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1" name="Google Shape;3691;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2" name="Google Shape;3692;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3" name="Google Shape;3693;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4" name="Google Shape;3694;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5" name="Google Shape;3695;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6" name="Google Shape;3696;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7" name="Google Shape;3697;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8" name="Google Shape;3698;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699" name="Google Shape;3699;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0" name="Google Shape;3700;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1" name="Google Shape;3701;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2" name="Google Shape;3702;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3" name="Google Shape;3703;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4" name="Google Shape;3704;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5" name="Google Shape;3705;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6" name="Google Shape;3706;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7" name="Google Shape;3707;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8" name="Google Shape;3708;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09" name="Google Shape;3709;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0" name="Google Shape;3710;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1" name="Google Shape;3711;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2" name="Google Shape;3712;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3" name="Google Shape;3713;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4" name="Google Shape;3714;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5" name="Google Shape;3715;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6" name="Google Shape;3716;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7" name="Google Shape;3717;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8" name="Google Shape;3718;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19" name="Google Shape;3719;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0" name="Google Shape;3720;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1" name="Google Shape;3721;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2" name="Google Shape;3722;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3" name="Google Shape;3723;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4" name="Google Shape;3724;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5" name="Google Shape;3725;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6" name="Google Shape;3726;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7" name="Google Shape;3727;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8" name="Google Shape;3728;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29" name="Google Shape;3729;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0" name="Google Shape;3730;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1" name="Google Shape;3731;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2" name="Google Shape;3732;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3" name="Google Shape;3733;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4" name="Google Shape;3734;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5" name="Google Shape;3735;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6" name="Google Shape;3736;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7" name="Google Shape;3737;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8" name="Google Shape;3738;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39" name="Google Shape;3739;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0" name="Google Shape;3740;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1" name="Google Shape;3741;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2" name="Google Shape;3742;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3" name="Google Shape;3743;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4" name="Google Shape;3744;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5" name="Google Shape;3745;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6" name="Google Shape;3746;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7" name="Google Shape;3747;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8" name="Google Shape;3748;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49" name="Google Shape;3749;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0" name="Google Shape;3750;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1" name="Google Shape;3751;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2" name="Google Shape;3752;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3" name="Google Shape;3753;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4" name="Google Shape;3754;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5" name="Google Shape;3755;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6" name="Google Shape;3756;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7" name="Google Shape;3757;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8" name="Google Shape;3758;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59" name="Google Shape;3759;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0" name="Google Shape;3760;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1" name="Google Shape;3761;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2" name="Google Shape;3762;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3" name="Google Shape;3763;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4" name="Google Shape;3764;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5" name="Google Shape;3765;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6" name="Google Shape;3766;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7" name="Google Shape;3767;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8" name="Google Shape;3768;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69" name="Google Shape;3769;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0" name="Google Shape;3770;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1" name="Google Shape;3771;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2" name="Google Shape;3772;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3" name="Google Shape;3773;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4" name="Google Shape;3774;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5" name="Google Shape;3775;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6" name="Google Shape;3776;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7" name="Google Shape;3777;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8" name="Google Shape;3778;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79" name="Google Shape;3779;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0" name="Google Shape;3780;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1" name="Google Shape;3781;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2" name="Google Shape;3782;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3" name="Google Shape;3783;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4" name="Google Shape;3784;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5" name="Google Shape;3785;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6" name="Google Shape;3786;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7" name="Google Shape;3787;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8" name="Google Shape;3788;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89" name="Google Shape;3789;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0" name="Google Shape;3790;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1" name="Google Shape;3791;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2" name="Google Shape;3792;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3" name="Google Shape;3793;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4" name="Google Shape;3794;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5" name="Google Shape;3795;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6" name="Google Shape;3796;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7" name="Google Shape;3797;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8" name="Google Shape;3798;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799" name="Google Shape;3799;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0" name="Google Shape;3800;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1" name="Google Shape;3801;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2" name="Google Shape;3802;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3" name="Google Shape;3803;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4" name="Google Shape;3804;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5" name="Google Shape;3805;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6" name="Google Shape;3806;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7" name="Google Shape;3807;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8" name="Google Shape;3808;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09" name="Google Shape;3809;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0" name="Google Shape;3810;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1" name="Google Shape;3811;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2" name="Google Shape;3812;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3" name="Google Shape;3813;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4" name="Google Shape;3814;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5" name="Google Shape;3815;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6" name="Google Shape;3816;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7" name="Google Shape;3817;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8" name="Google Shape;3818;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19" name="Google Shape;3819;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0" name="Google Shape;3820;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1" name="Google Shape;3821;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2" name="Google Shape;3822;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3" name="Google Shape;3823;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4" name="Google Shape;3824;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5" name="Google Shape;3825;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6" name="Google Shape;3826;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7" name="Google Shape;3827;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8" name="Google Shape;3828;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29" name="Google Shape;3829;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830" name="Google Shape;3830;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831" name="Google Shape;3831;p12"/>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5F967C39-DAF9-4288-90EF-0C2B16B55054}" type="slidenum">
              <a:rPr lang="en-ZA" smtClean="0"/>
              <a:t>‹#›</a:t>
            </a:fld>
            <a:endParaRPr lang="en-ZA"/>
          </a:p>
        </p:txBody>
      </p:sp>
    </p:spTree>
    <p:extLst>
      <p:ext uri="{BB962C8B-B14F-4D97-AF65-F5344CB8AC3E}">
        <p14:creationId xmlns:p14="http://schemas.microsoft.com/office/powerpoint/2010/main" val="2255849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ACC12-667F-4C34-AC8D-E90D80E01A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3FAE1E70-FB78-4A49-9CAE-CB2AE5C4E7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E9F05327-F73C-49B3-9F9E-E2070E1339BE}"/>
              </a:ext>
            </a:extLst>
          </p:cNvPr>
          <p:cNvSpPr>
            <a:spLocks noGrp="1"/>
          </p:cNvSpPr>
          <p:nvPr>
            <p:ph type="dt" sz="half" idx="10"/>
          </p:nvPr>
        </p:nvSpPr>
        <p:spPr/>
        <p:txBody>
          <a:bodyPr/>
          <a:lstStyle/>
          <a:p>
            <a:fld id="{C3C4CF46-BD4F-4C7D-87C5-DABF7F26EAE6}" type="datetimeFigureOut">
              <a:rPr lang="en-ZA" smtClean="0"/>
              <a:t>2022/03/18</a:t>
            </a:fld>
            <a:endParaRPr lang="en-ZA"/>
          </a:p>
        </p:txBody>
      </p:sp>
      <p:sp>
        <p:nvSpPr>
          <p:cNvPr id="5" name="Footer Placeholder 4">
            <a:extLst>
              <a:ext uri="{FF2B5EF4-FFF2-40B4-BE49-F238E27FC236}">
                <a16:creationId xmlns:a16="http://schemas.microsoft.com/office/drawing/2014/main" id="{02B9384C-8E08-4C1E-A0FB-03774679DB7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D1396D1C-7A8D-46B2-A656-AB76E1D393DA}"/>
              </a:ext>
            </a:extLst>
          </p:cNvPr>
          <p:cNvSpPr>
            <a:spLocks noGrp="1"/>
          </p:cNvSpPr>
          <p:nvPr>
            <p:ph type="sldNum" sz="quarter" idx="12"/>
          </p:nvPr>
        </p:nvSpPr>
        <p:spPr/>
        <p:txBody>
          <a:bodyPr/>
          <a:lstStyle/>
          <a:p>
            <a:fld id="{5F967C39-DAF9-4288-90EF-0C2B16B55054}" type="slidenum">
              <a:rPr lang="en-ZA" smtClean="0"/>
              <a:t>‹#›</a:t>
            </a:fld>
            <a:endParaRPr lang="en-ZA"/>
          </a:p>
        </p:txBody>
      </p:sp>
    </p:spTree>
    <p:extLst>
      <p:ext uri="{BB962C8B-B14F-4D97-AF65-F5344CB8AC3E}">
        <p14:creationId xmlns:p14="http://schemas.microsoft.com/office/powerpoint/2010/main" val="2894495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526"/>
        <p:cNvGrpSpPr/>
        <p:nvPr/>
      </p:nvGrpSpPr>
      <p:grpSpPr>
        <a:xfrm>
          <a:off x="0" y="0"/>
          <a:ext cx="0" cy="0"/>
          <a:chOff x="0" y="0"/>
          <a:chExt cx="0" cy="0"/>
        </a:xfrm>
      </p:grpSpPr>
      <p:sp>
        <p:nvSpPr>
          <p:cNvPr id="527" name="Google Shape;527;p3"/>
          <p:cNvSpPr txBox="1">
            <a:spLocks noGrp="1"/>
          </p:cNvSpPr>
          <p:nvPr>
            <p:ph type="ctrTitle"/>
          </p:nvPr>
        </p:nvSpPr>
        <p:spPr>
          <a:xfrm>
            <a:off x="914400" y="3838333"/>
            <a:ext cx="70252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sp>
        <p:nvSpPr>
          <p:cNvPr id="528" name="Google Shape;528;p3"/>
          <p:cNvSpPr txBox="1">
            <a:spLocks noGrp="1"/>
          </p:cNvSpPr>
          <p:nvPr>
            <p:ph type="subTitle" idx="1"/>
          </p:nvPr>
        </p:nvSpPr>
        <p:spPr>
          <a:xfrm>
            <a:off x="914400" y="5310740"/>
            <a:ext cx="7025200" cy="104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a:solidFill>
                  <a:schemeClr val="accent2"/>
                </a:solidFill>
              </a:defRPr>
            </a:lvl1pPr>
            <a:lvl2pPr lvl="1" rtl="0">
              <a:spcBef>
                <a:spcPts val="0"/>
              </a:spcBef>
              <a:spcAft>
                <a:spcPts val="0"/>
              </a:spcAft>
              <a:buClr>
                <a:schemeClr val="accent2"/>
              </a:buClr>
              <a:buSzPts val="3000"/>
              <a:buNone/>
              <a:defRPr sz="4000">
                <a:solidFill>
                  <a:schemeClr val="accent2"/>
                </a:solidFill>
              </a:defRPr>
            </a:lvl2pPr>
            <a:lvl3pPr lvl="2" rtl="0">
              <a:spcBef>
                <a:spcPts val="0"/>
              </a:spcBef>
              <a:spcAft>
                <a:spcPts val="0"/>
              </a:spcAft>
              <a:buClr>
                <a:schemeClr val="accent2"/>
              </a:buClr>
              <a:buSzPts val="3000"/>
              <a:buNone/>
              <a:defRPr sz="4000">
                <a:solidFill>
                  <a:schemeClr val="accent2"/>
                </a:solidFill>
              </a:defRPr>
            </a:lvl3pPr>
            <a:lvl4pPr lvl="3" rtl="0">
              <a:spcBef>
                <a:spcPts val="0"/>
              </a:spcBef>
              <a:spcAft>
                <a:spcPts val="0"/>
              </a:spcAft>
              <a:buClr>
                <a:schemeClr val="accent2"/>
              </a:buClr>
              <a:buSzPts val="3000"/>
              <a:buNone/>
              <a:defRPr sz="4000">
                <a:solidFill>
                  <a:schemeClr val="accent2"/>
                </a:solidFill>
              </a:defRPr>
            </a:lvl4pPr>
            <a:lvl5pPr lvl="4" rtl="0">
              <a:spcBef>
                <a:spcPts val="0"/>
              </a:spcBef>
              <a:spcAft>
                <a:spcPts val="0"/>
              </a:spcAft>
              <a:buClr>
                <a:schemeClr val="accent2"/>
              </a:buClr>
              <a:buSzPts val="3000"/>
              <a:buNone/>
              <a:defRPr sz="4000">
                <a:solidFill>
                  <a:schemeClr val="accent2"/>
                </a:solidFill>
              </a:defRPr>
            </a:lvl5pPr>
            <a:lvl6pPr lvl="5" rtl="0">
              <a:spcBef>
                <a:spcPts val="0"/>
              </a:spcBef>
              <a:spcAft>
                <a:spcPts val="0"/>
              </a:spcAft>
              <a:buClr>
                <a:schemeClr val="accent2"/>
              </a:buClr>
              <a:buSzPts val="3000"/>
              <a:buNone/>
              <a:defRPr sz="4000">
                <a:solidFill>
                  <a:schemeClr val="accent2"/>
                </a:solidFill>
              </a:defRPr>
            </a:lvl6pPr>
            <a:lvl7pPr lvl="6" rtl="0">
              <a:spcBef>
                <a:spcPts val="0"/>
              </a:spcBef>
              <a:spcAft>
                <a:spcPts val="0"/>
              </a:spcAft>
              <a:buClr>
                <a:schemeClr val="accent2"/>
              </a:buClr>
              <a:buSzPts val="3000"/>
              <a:buNone/>
              <a:defRPr sz="4000">
                <a:solidFill>
                  <a:schemeClr val="accent2"/>
                </a:solidFill>
              </a:defRPr>
            </a:lvl7pPr>
            <a:lvl8pPr lvl="7" rtl="0">
              <a:spcBef>
                <a:spcPts val="0"/>
              </a:spcBef>
              <a:spcAft>
                <a:spcPts val="0"/>
              </a:spcAft>
              <a:buClr>
                <a:schemeClr val="accent2"/>
              </a:buClr>
              <a:buSzPts val="3000"/>
              <a:buNone/>
              <a:defRPr sz="4000">
                <a:solidFill>
                  <a:schemeClr val="accent2"/>
                </a:solidFill>
              </a:defRPr>
            </a:lvl8pPr>
            <a:lvl9pPr lvl="8" rtl="0">
              <a:spcBef>
                <a:spcPts val="0"/>
              </a:spcBef>
              <a:spcAft>
                <a:spcPts val="0"/>
              </a:spcAft>
              <a:buClr>
                <a:schemeClr val="accent2"/>
              </a:buClr>
              <a:buSzPts val="3000"/>
              <a:buNone/>
              <a:defRPr sz="4000">
                <a:solidFill>
                  <a:schemeClr val="accent2"/>
                </a:solidFill>
              </a:defRPr>
            </a:lvl9pPr>
          </a:lstStyle>
          <a:p>
            <a:r>
              <a:rPr lang="en-US"/>
              <a:t>Click to edit Master subtitle style</a:t>
            </a:r>
            <a:endParaRPr/>
          </a:p>
        </p:txBody>
      </p:sp>
      <p:grpSp>
        <p:nvGrpSpPr>
          <p:cNvPr id="529" name="Google Shape;529;p3"/>
          <p:cNvGrpSpPr/>
          <p:nvPr/>
        </p:nvGrpSpPr>
        <p:grpSpPr>
          <a:xfrm rot="10800000">
            <a:off x="11607156" y="38264"/>
            <a:ext cx="546843" cy="6781736"/>
            <a:chOff x="836200" y="238125"/>
            <a:chExt cx="422425" cy="5238750"/>
          </a:xfrm>
        </p:grpSpPr>
        <p:sp>
          <p:nvSpPr>
            <p:cNvPr id="530" name="Google Shape;530;p3"/>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1" name="Google Shape;531;p3"/>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2" name="Google Shape;532;p3"/>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3" name="Google Shape;533;p3"/>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4" name="Google Shape;534;p3"/>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5" name="Google Shape;535;p3"/>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6" name="Google Shape;536;p3"/>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7" name="Google Shape;537;p3"/>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8" name="Google Shape;538;p3"/>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39" name="Google Shape;539;p3"/>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0" name="Google Shape;540;p3"/>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1" name="Google Shape;541;p3"/>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2" name="Google Shape;542;p3"/>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3" name="Google Shape;543;p3"/>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4" name="Google Shape;544;p3"/>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5" name="Google Shape;545;p3"/>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6" name="Google Shape;546;p3"/>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7" name="Google Shape;547;p3"/>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8" name="Google Shape;548;p3"/>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49" name="Google Shape;549;p3"/>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0" name="Google Shape;550;p3"/>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1" name="Google Shape;551;p3"/>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2" name="Google Shape;552;p3"/>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3" name="Google Shape;553;p3"/>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4" name="Google Shape;554;p3"/>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5" name="Google Shape;555;p3"/>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6" name="Google Shape;556;p3"/>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7" name="Google Shape;557;p3"/>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8" name="Google Shape;558;p3"/>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59" name="Google Shape;559;p3"/>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0" name="Google Shape;560;p3"/>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1" name="Google Shape;561;p3"/>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2" name="Google Shape;562;p3"/>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3" name="Google Shape;563;p3"/>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4" name="Google Shape;564;p3"/>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5" name="Google Shape;565;p3"/>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6" name="Google Shape;566;p3"/>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7" name="Google Shape;567;p3"/>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8" name="Google Shape;568;p3"/>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69" name="Google Shape;569;p3"/>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0" name="Google Shape;570;p3"/>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1" name="Google Shape;571;p3"/>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2" name="Google Shape;572;p3"/>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3" name="Google Shape;573;p3"/>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4" name="Google Shape;574;p3"/>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5" name="Google Shape;575;p3"/>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6" name="Google Shape;576;p3"/>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7" name="Google Shape;577;p3"/>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8" name="Google Shape;578;p3"/>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79" name="Google Shape;579;p3"/>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0" name="Google Shape;580;p3"/>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1" name="Google Shape;581;p3"/>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2" name="Google Shape;582;p3"/>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3" name="Google Shape;583;p3"/>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4" name="Google Shape;584;p3"/>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5" name="Google Shape;585;p3"/>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6" name="Google Shape;586;p3"/>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7" name="Google Shape;587;p3"/>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8" name="Google Shape;588;p3"/>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89" name="Google Shape;589;p3"/>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0" name="Google Shape;590;p3"/>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1" name="Google Shape;591;p3"/>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2" name="Google Shape;592;p3"/>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3" name="Google Shape;593;p3"/>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4" name="Google Shape;594;p3"/>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5" name="Google Shape;595;p3"/>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6" name="Google Shape;596;p3"/>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7" name="Google Shape;597;p3"/>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8" name="Google Shape;598;p3"/>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599" name="Google Shape;599;p3"/>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0" name="Google Shape;600;p3"/>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1" name="Google Shape;601;p3"/>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2" name="Google Shape;602;p3"/>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3" name="Google Shape;603;p3"/>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4" name="Google Shape;604;p3"/>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5" name="Google Shape;605;p3"/>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6" name="Google Shape;606;p3"/>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7" name="Google Shape;607;p3"/>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8" name="Google Shape;608;p3"/>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09" name="Google Shape;609;p3"/>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610" name="Google Shape;610;p3"/>
          <p:cNvGrpSpPr/>
          <p:nvPr/>
        </p:nvGrpSpPr>
        <p:grpSpPr>
          <a:xfrm rot="10800000">
            <a:off x="8879380" y="38264"/>
            <a:ext cx="3079792" cy="6781736"/>
            <a:chOff x="986700" y="238125"/>
            <a:chExt cx="2379075" cy="5238750"/>
          </a:xfrm>
        </p:grpSpPr>
        <p:sp>
          <p:nvSpPr>
            <p:cNvPr id="611" name="Google Shape;611;p3"/>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2" name="Google Shape;612;p3"/>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3" name="Google Shape;613;p3"/>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4" name="Google Shape;614;p3"/>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5" name="Google Shape;615;p3"/>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6" name="Google Shape;616;p3"/>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7" name="Google Shape;617;p3"/>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8" name="Google Shape;618;p3"/>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19" name="Google Shape;619;p3"/>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0" name="Google Shape;620;p3"/>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1" name="Google Shape;621;p3"/>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2" name="Google Shape;622;p3"/>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3" name="Google Shape;623;p3"/>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4" name="Google Shape;624;p3"/>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5" name="Google Shape;625;p3"/>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6" name="Google Shape;626;p3"/>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7" name="Google Shape;627;p3"/>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8" name="Google Shape;628;p3"/>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29" name="Google Shape;629;p3"/>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0" name="Google Shape;630;p3"/>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1" name="Google Shape;631;p3"/>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2" name="Google Shape;632;p3"/>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3" name="Google Shape;633;p3"/>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4" name="Google Shape;634;p3"/>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5" name="Google Shape;635;p3"/>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6" name="Google Shape;636;p3"/>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7" name="Google Shape;637;p3"/>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8" name="Google Shape;638;p3"/>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39" name="Google Shape;639;p3"/>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0" name="Google Shape;640;p3"/>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1" name="Google Shape;641;p3"/>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2" name="Google Shape;642;p3"/>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3" name="Google Shape;643;p3"/>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4" name="Google Shape;644;p3"/>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5" name="Google Shape;645;p3"/>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6" name="Google Shape;646;p3"/>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7" name="Google Shape;647;p3"/>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8" name="Google Shape;648;p3"/>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49" name="Google Shape;649;p3"/>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0" name="Google Shape;650;p3"/>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1" name="Google Shape;651;p3"/>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2" name="Google Shape;652;p3"/>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3" name="Google Shape;653;p3"/>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4" name="Google Shape;654;p3"/>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5" name="Google Shape;655;p3"/>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6" name="Google Shape;656;p3"/>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7" name="Google Shape;657;p3"/>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8" name="Google Shape;658;p3"/>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59" name="Google Shape;659;p3"/>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0" name="Google Shape;660;p3"/>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1" name="Google Shape;661;p3"/>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2" name="Google Shape;662;p3"/>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3" name="Google Shape;663;p3"/>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4" name="Google Shape;664;p3"/>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5" name="Google Shape;665;p3"/>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6" name="Google Shape;666;p3"/>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7" name="Google Shape;667;p3"/>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8" name="Google Shape;668;p3"/>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69" name="Google Shape;669;p3"/>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0" name="Google Shape;670;p3"/>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1" name="Google Shape;671;p3"/>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2" name="Google Shape;672;p3"/>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3" name="Google Shape;673;p3"/>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4" name="Google Shape;674;p3"/>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5" name="Google Shape;675;p3"/>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6" name="Google Shape;676;p3"/>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7" name="Google Shape;677;p3"/>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8" name="Google Shape;678;p3"/>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79" name="Google Shape;679;p3"/>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0" name="Google Shape;680;p3"/>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1" name="Google Shape;681;p3"/>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2" name="Google Shape;682;p3"/>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3" name="Google Shape;683;p3"/>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4" name="Google Shape;684;p3"/>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5" name="Google Shape;685;p3"/>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6" name="Google Shape;686;p3"/>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7" name="Google Shape;687;p3"/>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8" name="Google Shape;688;p3"/>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89" name="Google Shape;689;p3"/>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0" name="Google Shape;690;p3"/>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1" name="Google Shape;691;p3"/>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2" name="Google Shape;692;p3"/>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3" name="Google Shape;693;p3"/>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4" name="Google Shape;694;p3"/>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5" name="Google Shape;695;p3"/>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6" name="Google Shape;696;p3"/>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7" name="Google Shape;697;p3"/>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8" name="Google Shape;698;p3"/>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699" name="Google Shape;699;p3"/>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0" name="Google Shape;700;p3"/>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1" name="Google Shape;701;p3"/>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2" name="Google Shape;702;p3"/>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3" name="Google Shape;703;p3"/>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4" name="Google Shape;704;p3"/>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5" name="Google Shape;705;p3"/>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6" name="Google Shape;706;p3"/>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7" name="Google Shape;707;p3"/>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8" name="Google Shape;708;p3"/>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09" name="Google Shape;709;p3"/>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0" name="Google Shape;710;p3"/>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1" name="Google Shape;711;p3"/>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2" name="Google Shape;712;p3"/>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3" name="Google Shape;713;p3"/>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4" name="Google Shape;714;p3"/>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5" name="Google Shape;715;p3"/>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6" name="Google Shape;716;p3"/>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7" name="Google Shape;717;p3"/>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8" name="Google Shape;718;p3"/>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19" name="Google Shape;719;p3"/>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0" name="Google Shape;720;p3"/>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1" name="Google Shape;721;p3"/>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2" name="Google Shape;722;p3"/>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3" name="Google Shape;723;p3"/>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4" name="Google Shape;724;p3"/>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5" name="Google Shape;725;p3"/>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6" name="Google Shape;726;p3"/>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7" name="Google Shape;727;p3"/>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8" name="Google Shape;728;p3"/>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29" name="Google Shape;729;p3"/>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730" name="Google Shape;730;p3"/>
          <p:cNvGrpSpPr/>
          <p:nvPr/>
        </p:nvGrpSpPr>
        <p:grpSpPr>
          <a:xfrm rot="10800000">
            <a:off x="8489725" y="38264"/>
            <a:ext cx="2690072" cy="6781736"/>
            <a:chOff x="1588750" y="238125"/>
            <a:chExt cx="2078025" cy="5238750"/>
          </a:xfrm>
        </p:grpSpPr>
        <p:sp>
          <p:nvSpPr>
            <p:cNvPr id="731" name="Google Shape;731;p3"/>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2" name="Google Shape;732;p3"/>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3" name="Google Shape;733;p3"/>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4" name="Google Shape;734;p3"/>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5" name="Google Shape;735;p3"/>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6" name="Google Shape;736;p3"/>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7" name="Google Shape;737;p3"/>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8" name="Google Shape;738;p3"/>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39" name="Google Shape;739;p3"/>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0" name="Google Shape;740;p3"/>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1" name="Google Shape;741;p3"/>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2" name="Google Shape;742;p3"/>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3" name="Google Shape;743;p3"/>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4" name="Google Shape;744;p3"/>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5" name="Google Shape;745;p3"/>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6" name="Google Shape;746;p3"/>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7" name="Google Shape;747;p3"/>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8" name="Google Shape;748;p3"/>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49" name="Google Shape;749;p3"/>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0" name="Google Shape;750;p3"/>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1" name="Google Shape;751;p3"/>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2" name="Google Shape;752;p3"/>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3" name="Google Shape;753;p3"/>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4" name="Google Shape;754;p3"/>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5" name="Google Shape;755;p3"/>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6" name="Google Shape;756;p3"/>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7" name="Google Shape;757;p3"/>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8" name="Google Shape;758;p3"/>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59" name="Google Shape;759;p3"/>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0" name="Google Shape;760;p3"/>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1" name="Google Shape;761;p3"/>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2" name="Google Shape;762;p3"/>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3" name="Google Shape;763;p3"/>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4" name="Google Shape;764;p3"/>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5" name="Google Shape;765;p3"/>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6" name="Google Shape;766;p3"/>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7" name="Google Shape;767;p3"/>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8" name="Google Shape;768;p3"/>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69" name="Google Shape;769;p3"/>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0" name="Google Shape;770;p3"/>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1" name="Google Shape;771;p3"/>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2" name="Google Shape;772;p3"/>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3" name="Google Shape;773;p3"/>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4" name="Google Shape;774;p3"/>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5" name="Google Shape;775;p3"/>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6" name="Google Shape;776;p3"/>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7" name="Google Shape;777;p3"/>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8" name="Google Shape;778;p3"/>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79" name="Google Shape;779;p3"/>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0" name="Google Shape;780;p3"/>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1" name="Google Shape;781;p3"/>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2" name="Google Shape;782;p3"/>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3" name="Google Shape;783;p3"/>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4" name="Google Shape;784;p3"/>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5" name="Google Shape;785;p3"/>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6" name="Google Shape;786;p3"/>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7" name="Google Shape;787;p3"/>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8" name="Google Shape;788;p3"/>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89" name="Google Shape;789;p3"/>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0" name="Google Shape;790;p3"/>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1" name="Google Shape;791;p3"/>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2" name="Google Shape;792;p3"/>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3" name="Google Shape;793;p3"/>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4" name="Google Shape;794;p3"/>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5" name="Google Shape;795;p3"/>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6" name="Google Shape;796;p3"/>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7" name="Google Shape;797;p3"/>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8" name="Google Shape;798;p3"/>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799" name="Google Shape;799;p3"/>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0" name="Google Shape;800;p3"/>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1" name="Google Shape;801;p3"/>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2" name="Google Shape;802;p3"/>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3" name="Google Shape;803;p3"/>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4" name="Google Shape;804;p3"/>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5" name="Google Shape;805;p3"/>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6" name="Google Shape;806;p3"/>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7" name="Google Shape;807;p3"/>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8" name="Google Shape;808;p3"/>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09" name="Google Shape;809;p3"/>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0" name="Google Shape;810;p3"/>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1" name="Google Shape;811;p3"/>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2" name="Google Shape;812;p3"/>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3" name="Google Shape;813;p3"/>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4" name="Google Shape;814;p3"/>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5" name="Google Shape;815;p3"/>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6" name="Google Shape;816;p3"/>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7" name="Google Shape;817;p3"/>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8" name="Google Shape;818;p3"/>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19" name="Google Shape;819;p3"/>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0" name="Google Shape;820;p3"/>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1" name="Google Shape;821;p3"/>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2" name="Google Shape;822;p3"/>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3" name="Google Shape;823;p3"/>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4" name="Google Shape;824;p3"/>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5" name="Google Shape;825;p3"/>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6" name="Google Shape;826;p3"/>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7" name="Google Shape;827;p3"/>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8" name="Google Shape;828;p3"/>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29" name="Google Shape;829;p3"/>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0" name="Google Shape;830;p3"/>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1" name="Google Shape;831;p3"/>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2" name="Google Shape;832;p3"/>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3" name="Google Shape;833;p3"/>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4" name="Google Shape;834;p3"/>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5" name="Google Shape;835;p3"/>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6" name="Google Shape;836;p3"/>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7" name="Google Shape;837;p3"/>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8" name="Google Shape;838;p3"/>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39" name="Google Shape;839;p3"/>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0" name="Google Shape;840;p3"/>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1" name="Google Shape;841;p3"/>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2" name="Google Shape;842;p3"/>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3" name="Google Shape;843;p3"/>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4" name="Google Shape;844;p3"/>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5" name="Google Shape;845;p3"/>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6" name="Google Shape;846;p3"/>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7" name="Google Shape;847;p3"/>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8" name="Google Shape;848;p3"/>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49" name="Google Shape;849;p3"/>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0" name="Google Shape;850;p3"/>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1" name="Google Shape;851;p3"/>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2" name="Google Shape;852;p3"/>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3" name="Google Shape;853;p3"/>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4" name="Google Shape;854;p3"/>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5" name="Google Shape;855;p3"/>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6" name="Google Shape;856;p3"/>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7" name="Google Shape;857;p3"/>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8" name="Google Shape;858;p3"/>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59" name="Google Shape;859;p3"/>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0" name="Google Shape;860;p3"/>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1" name="Google Shape;861;p3"/>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2" name="Google Shape;862;p3"/>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3" name="Google Shape;863;p3"/>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4" name="Google Shape;864;p3"/>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5" name="Google Shape;865;p3"/>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6" name="Google Shape;866;p3"/>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7" name="Google Shape;867;p3"/>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8" name="Google Shape;868;p3"/>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69" name="Google Shape;869;p3"/>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0" name="Google Shape;870;p3"/>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1" name="Google Shape;871;p3"/>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2" name="Google Shape;872;p3"/>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3" name="Google Shape;873;p3"/>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4" name="Google Shape;874;p3"/>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5" name="Google Shape;875;p3"/>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6" name="Google Shape;876;p3"/>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7" name="Google Shape;877;p3"/>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8" name="Google Shape;878;p3"/>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79" name="Google Shape;879;p3"/>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0" name="Google Shape;880;p3"/>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1" name="Google Shape;881;p3"/>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2" name="Google Shape;882;p3"/>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3" name="Google Shape;883;p3"/>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4" name="Google Shape;884;p3"/>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5" name="Google Shape;885;p3"/>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6" name="Google Shape;886;p3"/>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7" name="Google Shape;887;p3"/>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8" name="Google Shape;888;p3"/>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89" name="Google Shape;889;p3"/>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0" name="Google Shape;890;p3"/>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1" name="Google Shape;891;p3"/>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2" name="Google Shape;892;p3"/>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3" name="Google Shape;893;p3"/>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4" name="Google Shape;894;p3"/>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5" name="Google Shape;895;p3"/>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6" name="Google Shape;896;p3"/>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7" name="Google Shape;897;p3"/>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8" name="Google Shape;898;p3"/>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899" name="Google Shape;899;p3"/>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0" name="Google Shape;900;p3"/>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1" name="Google Shape;901;p3"/>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2" name="Google Shape;902;p3"/>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3" name="Google Shape;903;p3"/>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4" name="Google Shape;904;p3"/>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5" name="Google Shape;905;p3"/>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6" name="Google Shape;906;p3"/>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7" name="Google Shape;907;p3"/>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8" name="Google Shape;908;p3"/>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09" name="Google Shape;909;p3"/>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0" name="Google Shape;910;p3"/>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1" name="Google Shape;911;p3"/>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2" name="Google Shape;912;p3"/>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3" name="Google Shape;913;p3"/>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4" name="Google Shape;914;p3"/>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5" name="Google Shape;915;p3"/>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6" name="Google Shape;916;p3"/>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7" name="Google Shape;917;p3"/>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8" name="Google Shape;918;p3"/>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19" name="Google Shape;919;p3"/>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0" name="Google Shape;920;p3"/>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1" name="Google Shape;921;p3"/>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2" name="Google Shape;922;p3"/>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3" name="Google Shape;923;p3"/>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4" name="Google Shape;924;p3"/>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5" name="Google Shape;925;p3"/>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6" name="Google Shape;926;p3"/>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7" name="Google Shape;927;p3"/>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8" name="Google Shape;928;p3"/>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29" name="Google Shape;929;p3"/>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0" name="Google Shape;930;p3"/>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1" name="Google Shape;931;p3"/>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2" name="Google Shape;932;p3"/>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3" name="Google Shape;933;p3"/>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4" name="Google Shape;934;p3"/>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5" name="Google Shape;935;p3"/>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6" name="Google Shape;936;p3"/>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7" name="Google Shape;937;p3"/>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8" name="Google Shape;938;p3"/>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39" name="Google Shape;939;p3"/>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940" name="Google Shape;940;p3"/>
          <p:cNvGrpSpPr/>
          <p:nvPr/>
        </p:nvGrpSpPr>
        <p:grpSpPr>
          <a:xfrm rot="10800000">
            <a:off x="8489725" y="38264"/>
            <a:ext cx="3079760" cy="6781736"/>
            <a:chOff x="1287725" y="238125"/>
            <a:chExt cx="2379050" cy="5238750"/>
          </a:xfrm>
        </p:grpSpPr>
        <p:sp>
          <p:nvSpPr>
            <p:cNvPr id="941" name="Google Shape;941;p3"/>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2" name="Google Shape;942;p3"/>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3" name="Google Shape;943;p3"/>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4" name="Google Shape;944;p3"/>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5" name="Google Shape;945;p3"/>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6" name="Google Shape;946;p3"/>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7" name="Google Shape;947;p3"/>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8" name="Google Shape;948;p3"/>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49" name="Google Shape;949;p3"/>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0" name="Google Shape;950;p3"/>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1" name="Google Shape;951;p3"/>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2" name="Google Shape;952;p3"/>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3" name="Google Shape;953;p3"/>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4" name="Google Shape;954;p3"/>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5" name="Google Shape;955;p3"/>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6" name="Google Shape;956;p3"/>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7" name="Google Shape;957;p3"/>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8" name="Google Shape;958;p3"/>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59" name="Google Shape;959;p3"/>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0" name="Google Shape;960;p3"/>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1" name="Google Shape;961;p3"/>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2" name="Google Shape;962;p3"/>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3" name="Google Shape;963;p3"/>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4" name="Google Shape;964;p3"/>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5" name="Google Shape;965;p3"/>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6" name="Google Shape;966;p3"/>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7" name="Google Shape;967;p3"/>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8" name="Google Shape;968;p3"/>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69" name="Google Shape;969;p3"/>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0" name="Google Shape;970;p3"/>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1" name="Google Shape;971;p3"/>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2" name="Google Shape;972;p3"/>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3" name="Google Shape;973;p3"/>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4" name="Google Shape;974;p3"/>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5" name="Google Shape;975;p3"/>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6" name="Google Shape;976;p3"/>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7" name="Google Shape;977;p3"/>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8" name="Google Shape;978;p3"/>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9" name="Google Shape;979;p3"/>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0" name="Google Shape;980;p3"/>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1" name="Google Shape;981;p3"/>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2" name="Google Shape;982;p3"/>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3" name="Google Shape;983;p3"/>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4" name="Google Shape;984;p3"/>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5" name="Google Shape;985;p3"/>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6" name="Google Shape;986;p3"/>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7" name="Google Shape;987;p3"/>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8" name="Google Shape;988;p3"/>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9" name="Google Shape;989;p3"/>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0" name="Google Shape;990;p3"/>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1" name="Google Shape;991;p3"/>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2" name="Google Shape;992;p3"/>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3" name="Google Shape;993;p3"/>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4" name="Google Shape;994;p3"/>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5" name="Google Shape;995;p3"/>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6" name="Google Shape;996;p3"/>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7" name="Google Shape;997;p3"/>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8" name="Google Shape;998;p3"/>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9" name="Google Shape;999;p3"/>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0" name="Google Shape;1000;p3"/>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1" name="Google Shape;1001;p3"/>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2" name="Google Shape;1002;p3"/>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3" name="Google Shape;1003;p3"/>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4" name="Google Shape;1004;p3"/>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5" name="Google Shape;1005;p3"/>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6" name="Google Shape;1006;p3"/>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7" name="Google Shape;1007;p3"/>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8" name="Google Shape;1008;p3"/>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09" name="Google Shape;1009;p3"/>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0" name="Google Shape;1010;p3"/>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1" name="Google Shape;1011;p3"/>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2" name="Google Shape;1012;p3"/>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3" name="Google Shape;1013;p3"/>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4" name="Google Shape;1014;p3"/>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5" name="Google Shape;1015;p3"/>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6" name="Google Shape;1016;p3"/>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7" name="Google Shape;1017;p3"/>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8" name="Google Shape;1018;p3"/>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19" name="Google Shape;1019;p3"/>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0" name="Google Shape;1020;p3"/>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1" name="Google Shape;1021;p3"/>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2" name="Google Shape;1022;p3"/>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3" name="Google Shape;1023;p3"/>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4" name="Google Shape;1024;p3"/>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5" name="Google Shape;1025;p3"/>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6" name="Google Shape;1026;p3"/>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7" name="Google Shape;1027;p3"/>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8" name="Google Shape;1028;p3"/>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29" name="Google Shape;1029;p3"/>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0" name="Google Shape;1030;p3"/>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1" name="Google Shape;1031;p3"/>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2" name="Google Shape;1032;p3"/>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3" name="Google Shape;1033;p3"/>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4" name="Google Shape;1034;p3"/>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5" name="Google Shape;1035;p3"/>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6" name="Google Shape;1036;p3"/>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7" name="Google Shape;1037;p3"/>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8" name="Google Shape;1038;p3"/>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39" name="Google Shape;1039;p3"/>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0" name="Google Shape;1040;p3"/>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1" name="Google Shape;1041;p3"/>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2" name="Google Shape;1042;p3"/>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43" name="Google Shape;1043;p3"/>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21415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3"/>
        </a:solidFill>
        <a:effectLst/>
      </p:bgPr>
    </p:bg>
    <p:spTree>
      <p:nvGrpSpPr>
        <p:cNvPr id="1" name="Shape 1044"/>
        <p:cNvGrpSpPr/>
        <p:nvPr/>
      </p:nvGrpSpPr>
      <p:grpSpPr>
        <a:xfrm>
          <a:off x="0" y="0"/>
          <a:ext cx="0" cy="0"/>
          <a:chOff x="0" y="0"/>
          <a:chExt cx="0" cy="0"/>
        </a:xfrm>
      </p:grpSpPr>
      <p:sp>
        <p:nvSpPr>
          <p:cNvPr id="1045" name="Google Shape;1045;p4"/>
          <p:cNvSpPr txBox="1">
            <a:spLocks noGrp="1"/>
          </p:cNvSpPr>
          <p:nvPr>
            <p:ph type="body" idx="1"/>
          </p:nvPr>
        </p:nvSpPr>
        <p:spPr>
          <a:xfrm>
            <a:off x="1704767" y="986067"/>
            <a:ext cx="5708000" cy="4923200"/>
          </a:xfrm>
          <a:prstGeom prst="rect">
            <a:avLst/>
          </a:prstGeom>
        </p:spPr>
        <p:txBody>
          <a:bodyPr spcFirstLastPara="1" wrap="square" lIns="91425" tIns="91425" rIns="91425" bIns="91425" anchor="t" anchorCtr="0">
            <a:noAutofit/>
          </a:bodyPr>
          <a:lstStyle>
            <a:lvl1pPr marL="609585" lvl="0" indent="-558786" rtl="0">
              <a:spcBef>
                <a:spcPts val="800"/>
              </a:spcBef>
              <a:spcAft>
                <a:spcPts val="0"/>
              </a:spcAft>
              <a:buClr>
                <a:schemeClr val="lt1"/>
              </a:buClr>
              <a:buSzPts val="3000"/>
              <a:buChar char="▪"/>
              <a:defRPr sz="4000" i="1">
                <a:solidFill>
                  <a:schemeClr val="lt1"/>
                </a:solidFill>
              </a:defRPr>
            </a:lvl1pPr>
            <a:lvl2pPr marL="1219170" lvl="1" indent="-558786" rtl="0">
              <a:spcBef>
                <a:spcPts val="0"/>
              </a:spcBef>
              <a:spcAft>
                <a:spcPts val="0"/>
              </a:spcAft>
              <a:buClr>
                <a:schemeClr val="lt1"/>
              </a:buClr>
              <a:buSzPts val="3000"/>
              <a:buChar char="▫"/>
              <a:defRPr sz="4000" i="1">
                <a:solidFill>
                  <a:schemeClr val="lt1"/>
                </a:solidFill>
              </a:defRPr>
            </a:lvl2pPr>
            <a:lvl3pPr marL="1828754" lvl="2" indent="-558786" rtl="0">
              <a:spcBef>
                <a:spcPts val="0"/>
              </a:spcBef>
              <a:spcAft>
                <a:spcPts val="0"/>
              </a:spcAft>
              <a:buClr>
                <a:schemeClr val="lt1"/>
              </a:buClr>
              <a:buSzPts val="3000"/>
              <a:buChar char="▫"/>
              <a:defRPr sz="4000" i="1">
                <a:solidFill>
                  <a:schemeClr val="lt1"/>
                </a:solidFill>
              </a:defRPr>
            </a:lvl3pPr>
            <a:lvl4pPr marL="2438339" lvl="3" indent="-558786" rtl="0">
              <a:spcBef>
                <a:spcPts val="0"/>
              </a:spcBef>
              <a:spcAft>
                <a:spcPts val="0"/>
              </a:spcAft>
              <a:buClr>
                <a:schemeClr val="lt1"/>
              </a:buClr>
              <a:buSzPts val="3000"/>
              <a:buChar char="▫"/>
              <a:defRPr sz="4000" i="1">
                <a:solidFill>
                  <a:schemeClr val="lt1"/>
                </a:solidFill>
              </a:defRPr>
            </a:lvl4pPr>
            <a:lvl5pPr marL="3047924" lvl="4" indent="-558786" rtl="0">
              <a:spcBef>
                <a:spcPts val="0"/>
              </a:spcBef>
              <a:spcAft>
                <a:spcPts val="0"/>
              </a:spcAft>
              <a:buClr>
                <a:schemeClr val="lt1"/>
              </a:buClr>
              <a:buSzPts val="3000"/>
              <a:buChar char="▫"/>
              <a:defRPr sz="4000" i="1">
                <a:solidFill>
                  <a:schemeClr val="lt1"/>
                </a:solidFill>
              </a:defRPr>
            </a:lvl5pPr>
            <a:lvl6pPr marL="3657509" lvl="5" indent="-558786" rtl="0">
              <a:spcBef>
                <a:spcPts val="0"/>
              </a:spcBef>
              <a:spcAft>
                <a:spcPts val="0"/>
              </a:spcAft>
              <a:buClr>
                <a:schemeClr val="lt1"/>
              </a:buClr>
              <a:buSzPts val="3000"/>
              <a:buChar char="▫"/>
              <a:defRPr sz="4000" i="1">
                <a:solidFill>
                  <a:schemeClr val="lt1"/>
                </a:solidFill>
              </a:defRPr>
            </a:lvl6pPr>
            <a:lvl7pPr marL="4267093" lvl="6" indent="-558786" rtl="0">
              <a:spcBef>
                <a:spcPts val="0"/>
              </a:spcBef>
              <a:spcAft>
                <a:spcPts val="0"/>
              </a:spcAft>
              <a:buClr>
                <a:schemeClr val="lt1"/>
              </a:buClr>
              <a:buSzPts val="3000"/>
              <a:buChar char="●"/>
              <a:defRPr sz="4000" i="1">
                <a:solidFill>
                  <a:schemeClr val="lt1"/>
                </a:solidFill>
              </a:defRPr>
            </a:lvl7pPr>
            <a:lvl8pPr marL="4876678" lvl="7" indent="-558786" rtl="0">
              <a:spcBef>
                <a:spcPts val="0"/>
              </a:spcBef>
              <a:spcAft>
                <a:spcPts val="0"/>
              </a:spcAft>
              <a:buClr>
                <a:schemeClr val="lt1"/>
              </a:buClr>
              <a:buSzPts val="3000"/>
              <a:buChar char="○"/>
              <a:defRPr sz="4000" i="1">
                <a:solidFill>
                  <a:schemeClr val="lt1"/>
                </a:solidFill>
              </a:defRPr>
            </a:lvl8pPr>
            <a:lvl9pPr marL="5486263" lvl="8" indent="-558786">
              <a:spcBef>
                <a:spcPts val="0"/>
              </a:spcBef>
              <a:spcAft>
                <a:spcPts val="0"/>
              </a:spcAft>
              <a:buClr>
                <a:schemeClr val="lt1"/>
              </a:buClr>
              <a:buSzPts val="3000"/>
              <a:buChar char="■"/>
              <a:defRPr sz="4000" i="1">
                <a:solidFill>
                  <a:schemeClr val="lt1"/>
                </a:solidFill>
              </a:defRPr>
            </a:lvl9pPr>
          </a:lstStyle>
          <a:p>
            <a:pPr lvl="0"/>
            <a:r>
              <a:rPr lang="en-US"/>
              <a:t>Click to edit Master text styles</a:t>
            </a:r>
          </a:p>
        </p:txBody>
      </p:sp>
      <p:sp>
        <p:nvSpPr>
          <p:cNvPr id="1046" name="Google Shape;1046;p4"/>
          <p:cNvSpPr txBox="1"/>
          <p:nvPr/>
        </p:nvSpPr>
        <p:spPr>
          <a:xfrm>
            <a:off x="879900" y="552100"/>
            <a:ext cx="1003200" cy="871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16000">
                <a:solidFill>
                  <a:schemeClr val="accent1"/>
                </a:solidFill>
                <a:latin typeface="Dosis"/>
                <a:ea typeface="Dosis"/>
                <a:cs typeface="Dosis"/>
                <a:sym typeface="Dosis"/>
              </a:rPr>
              <a:t>“</a:t>
            </a:r>
            <a:endParaRPr sz="16000">
              <a:solidFill>
                <a:schemeClr val="accent1"/>
              </a:solidFill>
              <a:latin typeface="Dosis"/>
              <a:ea typeface="Dosis"/>
              <a:cs typeface="Dosis"/>
              <a:sym typeface="Dosis"/>
            </a:endParaRPr>
          </a:p>
        </p:txBody>
      </p:sp>
      <p:sp>
        <p:nvSpPr>
          <p:cNvPr id="1047" name="Google Shape;1047;p4"/>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5F967C39-DAF9-4288-90EF-0C2B16B55054}" type="slidenum">
              <a:rPr lang="en-ZA" smtClean="0"/>
              <a:t>‹#›</a:t>
            </a:fld>
            <a:endParaRPr lang="en-ZA"/>
          </a:p>
        </p:txBody>
      </p:sp>
      <p:grpSp>
        <p:nvGrpSpPr>
          <p:cNvPr id="1048" name="Google Shape;1048;p4"/>
          <p:cNvGrpSpPr/>
          <p:nvPr/>
        </p:nvGrpSpPr>
        <p:grpSpPr>
          <a:xfrm rot="10800000">
            <a:off x="11607156" y="38264"/>
            <a:ext cx="546843" cy="6781736"/>
            <a:chOff x="836200" y="238125"/>
            <a:chExt cx="422425" cy="5238750"/>
          </a:xfrm>
        </p:grpSpPr>
        <p:sp>
          <p:nvSpPr>
            <p:cNvPr id="1049" name="Google Shape;1049;p4"/>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0" name="Google Shape;1050;p4"/>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1" name="Google Shape;1051;p4"/>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2" name="Google Shape;1052;p4"/>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3" name="Google Shape;1053;p4"/>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4" name="Google Shape;1054;p4"/>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5" name="Google Shape;1055;p4"/>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6" name="Google Shape;1056;p4"/>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7" name="Google Shape;1057;p4"/>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8" name="Google Shape;1058;p4"/>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59" name="Google Shape;1059;p4"/>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0" name="Google Shape;1060;p4"/>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1" name="Google Shape;1061;p4"/>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2" name="Google Shape;1062;p4"/>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3" name="Google Shape;1063;p4"/>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4" name="Google Shape;1064;p4"/>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5" name="Google Shape;1065;p4"/>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6" name="Google Shape;1066;p4"/>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7" name="Google Shape;1067;p4"/>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8" name="Google Shape;1068;p4"/>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69" name="Google Shape;1069;p4"/>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0" name="Google Shape;1070;p4"/>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1" name="Google Shape;1071;p4"/>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2" name="Google Shape;1072;p4"/>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3" name="Google Shape;1073;p4"/>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4" name="Google Shape;1074;p4"/>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5" name="Google Shape;1075;p4"/>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6" name="Google Shape;1076;p4"/>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7" name="Google Shape;1077;p4"/>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8" name="Google Shape;1078;p4"/>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79" name="Google Shape;1079;p4"/>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0" name="Google Shape;1080;p4"/>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1" name="Google Shape;1081;p4"/>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2" name="Google Shape;1082;p4"/>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3" name="Google Shape;1083;p4"/>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4" name="Google Shape;1084;p4"/>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5" name="Google Shape;1085;p4"/>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6" name="Google Shape;1086;p4"/>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7" name="Google Shape;1087;p4"/>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8" name="Google Shape;1088;p4"/>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89" name="Google Shape;1089;p4"/>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0" name="Google Shape;1090;p4"/>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1" name="Google Shape;1091;p4"/>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2" name="Google Shape;1092;p4"/>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3" name="Google Shape;1093;p4"/>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4" name="Google Shape;1094;p4"/>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5" name="Google Shape;1095;p4"/>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6" name="Google Shape;1096;p4"/>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7" name="Google Shape;1097;p4"/>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8" name="Google Shape;1098;p4"/>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099" name="Google Shape;1099;p4"/>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0" name="Google Shape;1100;p4"/>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1" name="Google Shape;1101;p4"/>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2" name="Google Shape;1102;p4"/>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3" name="Google Shape;1103;p4"/>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4" name="Google Shape;1104;p4"/>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5" name="Google Shape;1105;p4"/>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6" name="Google Shape;1106;p4"/>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7" name="Google Shape;1107;p4"/>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8" name="Google Shape;1108;p4"/>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09" name="Google Shape;1109;p4"/>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0" name="Google Shape;1110;p4"/>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1" name="Google Shape;1111;p4"/>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2" name="Google Shape;1112;p4"/>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3" name="Google Shape;1113;p4"/>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4" name="Google Shape;1114;p4"/>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5" name="Google Shape;1115;p4"/>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6" name="Google Shape;1116;p4"/>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7" name="Google Shape;1117;p4"/>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8" name="Google Shape;1118;p4"/>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19" name="Google Shape;1119;p4"/>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0" name="Google Shape;1120;p4"/>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1" name="Google Shape;1121;p4"/>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2" name="Google Shape;1122;p4"/>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3" name="Google Shape;1123;p4"/>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4" name="Google Shape;1124;p4"/>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5" name="Google Shape;1125;p4"/>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6" name="Google Shape;1126;p4"/>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7" name="Google Shape;1127;p4"/>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28" name="Google Shape;1128;p4"/>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129" name="Google Shape;1129;p4"/>
          <p:cNvGrpSpPr/>
          <p:nvPr/>
        </p:nvGrpSpPr>
        <p:grpSpPr>
          <a:xfrm rot="10800000">
            <a:off x="8879380" y="38264"/>
            <a:ext cx="3079792" cy="6781736"/>
            <a:chOff x="986700" y="238125"/>
            <a:chExt cx="2379075" cy="5238750"/>
          </a:xfrm>
        </p:grpSpPr>
        <p:sp>
          <p:nvSpPr>
            <p:cNvPr id="1130" name="Google Shape;1130;p4"/>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1" name="Google Shape;1131;p4"/>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2" name="Google Shape;1132;p4"/>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3" name="Google Shape;1133;p4"/>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4" name="Google Shape;1134;p4"/>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5" name="Google Shape;1135;p4"/>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6" name="Google Shape;1136;p4"/>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7" name="Google Shape;1137;p4"/>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8" name="Google Shape;1138;p4"/>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39" name="Google Shape;1139;p4"/>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0" name="Google Shape;1140;p4"/>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1" name="Google Shape;1141;p4"/>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2" name="Google Shape;1142;p4"/>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3" name="Google Shape;1143;p4"/>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4" name="Google Shape;1144;p4"/>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5" name="Google Shape;1145;p4"/>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6" name="Google Shape;1146;p4"/>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7" name="Google Shape;1147;p4"/>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8" name="Google Shape;1148;p4"/>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49" name="Google Shape;1149;p4"/>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0" name="Google Shape;1150;p4"/>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1" name="Google Shape;1151;p4"/>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2" name="Google Shape;1152;p4"/>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3" name="Google Shape;1153;p4"/>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4" name="Google Shape;1154;p4"/>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5" name="Google Shape;1155;p4"/>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6" name="Google Shape;1156;p4"/>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7" name="Google Shape;1157;p4"/>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8" name="Google Shape;1158;p4"/>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59" name="Google Shape;1159;p4"/>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0" name="Google Shape;1160;p4"/>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1" name="Google Shape;1161;p4"/>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2" name="Google Shape;1162;p4"/>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3" name="Google Shape;1163;p4"/>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4" name="Google Shape;1164;p4"/>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5" name="Google Shape;1165;p4"/>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6" name="Google Shape;1166;p4"/>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7" name="Google Shape;1167;p4"/>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8" name="Google Shape;1168;p4"/>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69" name="Google Shape;1169;p4"/>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0" name="Google Shape;1170;p4"/>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1" name="Google Shape;1171;p4"/>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2" name="Google Shape;1172;p4"/>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3" name="Google Shape;1173;p4"/>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4" name="Google Shape;1174;p4"/>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5" name="Google Shape;1175;p4"/>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6" name="Google Shape;1176;p4"/>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7" name="Google Shape;1177;p4"/>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8" name="Google Shape;1178;p4"/>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79" name="Google Shape;1179;p4"/>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0" name="Google Shape;1180;p4"/>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1" name="Google Shape;1181;p4"/>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2" name="Google Shape;1182;p4"/>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3" name="Google Shape;1183;p4"/>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4" name="Google Shape;1184;p4"/>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5" name="Google Shape;1185;p4"/>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6" name="Google Shape;1186;p4"/>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7" name="Google Shape;1187;p4"/>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8" name="Google Shape;1188;p4"/>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89" name="Google Shape;1189;p4"/>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0" name="Google Shape;1190;p4"/>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1" name="Google Shape;1191;p4"/>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2" name="Google Shape;1192;p4"/>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3" name="Google Shape;1193;p4"/>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4" name="Google Shape;1194;p4"/>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5" name="Google Shape;1195;p4"/>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6" name="Google Shape;1196;p4"/>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7" name="Google Shape;1197;p4"/>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8" name="Google Shape;1198;p4"/>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199" name="Google Shape;1199;p4"/>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0" name="Google Shape;1200;p4"/>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1" name="Google Shape;1201;p4"/>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2" name="Google Shape;1202;p4"/>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3" name="Google Shape;1203;p4"/>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4" name="Google Shape;1204;p4"/>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5" name="Google Shape;1205;p4"/>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6" name="Google Shape;1206;p4"/>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7" name="Google Shape;1207;p4"/>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8" name="Google Shape;1208;p4"/>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09" name="Google Shape;1209;p4"/>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0" name="Google Shape;1210;p4"/>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1" name="Google Shape;1211;p4"/>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2" name="Google Shape;1212;p4"/>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3" name="Google Shape;1213;p4"/>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4" name="Google Shape;1214;p4"/>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5" name="Google Shape;1215;p4"/>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6" name="Google Shape;1216;p4"/>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7" name="Google Shape;1217;p4"/>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8" name="Google Shape;1218;p4"/>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19" name="Google Shape;1219;p4"/>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0" name="Google Shape;1220;p4"/>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1" name="Google Shape;1221;p4"/>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2" name="Google Shape;1222;p4"/>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3" name="Google Shape;1223;p4"/>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4" name="Google Shape;1224;p4"/>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5" name="Google Shape;1225;p4"/>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6" name="Google Shape;1226;p4"/>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7" name="Google Shape;1227;p4"/>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8" name="Google Shape;1228;p4"/>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29" name="Google Shape;1229;p4"/>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0" name="Google Shape;1230;p4"/>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1" name="Google Shape;1231;p4"/>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2" name="Google Shape;1232;p4"/>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3" name="Google Shape;1233;p4"/>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4" name="Google Shape;1234;p4"/>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5" name="Google Shape;1235;p4"/>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6" name="Google Shape;1236;p4"/>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7" name="Google Shape;1237;p4"/>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8" name="Google Shape;1238;p4"/>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39" name="Google Shape;1239;p4"/>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0" name="Google Shape;1240;p4"/>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1" name="Google Shape;1241;p4"/>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2" name="Google Shape;1242;p4"/>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3" name="Google Shape;1243;p4"/>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4" name="Google Shape;1244;p4"/>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5" name="Google Shape;1245;p4"/>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6" name="Google Shape;1246;p4"/>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7" name="Google Shape;1247;p4"/>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48" name="Google Shape;1248;p4"/>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249" name="Google Shape;1249;p4"/>
          <p:cNvGrpSpPr/>
          <p:nvPr/>
        </p:nvGrpSpPr>
        <p:grpSpPr>
          <a:xfrm rot="10800000">
            <a:off x="8489725" y="38264"/>
            <a:ext cx="2690072" cy="6781736"/>
            <a:chOff x="1588750" y="238125"/>
            <a:chExt cx="2078025" cy="5238750"/>
          </a:xfrm>
        </p:grpSpPr>
        <p:sp>
          <p:nvSpPr>
            <p:cNvPr id="1250" name="Google Shape;1250;p4"/>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1" name="Google Shape;1251;p4"/>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2" name="Google Shape;1252;p4"/>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3" name="Google Shape;1253;p4"/>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4" name="Google Shape;1254;p4"/>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5" name="Google Shape;1255;p4"/>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6" name="Google Shape;1256;p4"/>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7" name="Google Shape;1257;p4"/>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8" name="Google Shape;1258;p4"/>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59" name="Google Shape;1259;p4"/>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0" name="Google Shape;1260;p4"/>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1" name="Google Shape;1261;p4"/>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2" name="Google Shape;1262;p4"/>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3" name="Google Shape;1263;p4"/>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4" name="Google Shape;1264;p4"/>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5" name="Google Shape;1265;p4"/>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6" name="Google Shape;1266;p4"/>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7" name="Google Shape;1267;p4"/>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8" name="Google Shape;1268;p4"/>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69" name="Google Shape;1269;p4"/>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0" name="Google Shape;1270;p4"/>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1" name="Google Shape;1271;p4"/>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2" name="Google Shape;1272;p4"/>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3" name="Google Shape;1273;p4"/>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4" name="Google Shape;1274;p4"/>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5" name="Google Shape;1275;p4"/>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6" name="Google Shape;1276;p4"/>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7" name="Google Shape;1277;p4"/>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8" name="Google Shape;1278;p4"/>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79" name="Google Shape;1279;p4"/>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0" name="Google Shape;1280;p4"/>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1" name="Google Shape;1281;p4"/>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2" name="Google Shape;1282;p4"/>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3" name="Google Shape;1283;p4"/>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4" name="Google Shape;1284;p4"/>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5" name="Google Shape;1285;p4"/>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6" name="Google Shape;1286;p4"/>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7" name="Google Shape;1287;p4"/>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8" name="Google Shape;1288;p4"/>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89" name="Google Shape;1289;p4"/>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0" name="Google Shape;1290;p4"/>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1" name="Google Shape;1291;p4"/>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2" name="Google Shape;1292;p4"/>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3" name="Google Shape;1293;p4"/>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4" name="Google Shape;1294;p4"/>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5" name="Google Shape;1295;p4"/>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6" name="Google Shape;1296;p4"/>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7" name="Google Shape;1297;p4"/>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8" name="Google Shape;1298;p4"/>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299" name="Google Shape;1299;p4"/>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0" name="Google Shape;1300;p4"/>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1" name="Google Shape;1301;p4"/>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2" name="Google Shape;1302;p4"/>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3" name="Google Shape;1303;p4"/>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4" name="Google Shape;1304;p4"/>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5" name="Google Shape;1305;p4"/>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6" name="Google Shape;1306;p4"/>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7" name="Google Shape;1307;p4"/>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8" name="Google Shape;1308;p4"/>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09" name="Google Shape;1309;p4"/>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0" name="Google Shape;1310;p4"/>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1" name="Google Shape;1311;p4"/>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2" name="Google Shape;1312;p4"/>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3" name="Google Shape;1313;p4"/>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4" name="Google Shape;1314;p4"/>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5" name="Google Shape;1315;p4"/>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6" name="Google Shape;1316;p4"/>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7" name="Google Shape;1317;p4"/>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8" name="Google Shape;1318;p4"/>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19" name="Google Shape;1319;p4"/>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0" name="Google Shape;1320;p4"/>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1" name="Google Shape;1321;p4"/>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2" name="Google Shape;1322;p4"/>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3" name="Google Shape;1323;p4"/>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4" name="Google Shape;1324;p4"/>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5" name="Google Shape;1325;p4"/>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6" name="Google Shape;1326;p4"/>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7" name="Google Shape;1327;p4"/>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8" name="Google Shape;1328;p4"/>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29" name="Google Shape;1329;p4"/>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0" name="Google Shape;1330;p4"/>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1" name="Google Shape;1331;p4"/>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2" name="Google Shape;1332;p4"/>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3" name="Google Shape;1333;p4"/>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4" name="Google Shape;1334;p4"/>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5" name="Google Shape;1335;p4"/>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6" name="Google Shape;1336;p4"/>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7" name="Google Shape;1337;p4"/>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8" name="Google Shape;1338;p4"/>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39" name="Google Shape;1339;p4"/>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0" name="Google Shape;1340;p4"/>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1" name="Google Shape;1341;p4"/>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2" name="Google Shape;1342;p4"/>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3" name="Google Shape;1343;p4"/>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4" name="Google Shape;1344;p4"/>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5" name="Google Shape;1345;p4"/>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6" name="Google Shape;1346;p4"/>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7" name="Google Shape;1347;p4"/>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8" name="Google Shape;1348;p4"/>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49" name="Google Shape;1349;p4"/>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0" name="Google Shape;1350;p4"/>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1" name="Google Shape;1351;p4"/>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2" name="Google Shape;1352;p4"/>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3" name="Google Shape;1353;p4"/>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4" name="Google Shape;1354;p4"/>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5" name="Google Shape;1355;p4"/>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6" name="Google Shape;1356;p4"/>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7" name="Google Shape;1357;p4"/>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8" name="Google Shape;1358;p4"/>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59" name="Google Shape;1359;p4"/>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0" name="Google Shape;1360;p4"/>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1" name="Google Shape;1361;p4"/>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2" name="Google Shape;1362;p4"/>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3" name="Google Shape;1363;p4"/>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4" name="Google Shape;1364;p4"/>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5" name="Google Shape;1365;p4"/>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6" name="Google Shape;1366;p4"/>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7" name="Google Shape;1367;p4"/>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8" name="Google Shape;1368;p4"/>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69" name="Google Shape;1369;p4"/>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0" name="Google Shape;1370;p4"/>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1" name="Google Shape;1371;p4"/>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2" name="Google Shape;1372;p4"/>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3" name="Google Shape;1373;p4"/>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4" name="Google Shape;1374;p4"/>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5" name="Google Shape;1375;p4"/>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6" name="Google Shape;1376;p4"/>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7" name="Google Shape;1377;p4"/>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8" name="Google Shape;1378;p4"/>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79" name="Google Shape;1379;p4"/>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0" name="Google Shape;1380;p4"/>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1" name="Google Shape;1381;p4"/>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2" name="Google Shape;1382;p4"/>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3" name="Google Shape;1383;p4"/>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4" name="Google Shape;1384;p4"/>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5" name="Google Shape;1385;p4"/>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6" name="Google Shape;1386;p4"/>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7" name="Google Shape;1387;p4"/>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8" name="Google Shape;1388;p4"/>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9" name="Google Shape;1389;p4"/>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0" name="Google Shape;1390;p4"/>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1" name="Google Shape;1391;p4"/>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2" name="Google Shape;1392;p4"/>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3" name="Google Shape;1393;p4"/>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4" name="Google Shape;1394;p4"/>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5" name="Google Shape;1395;p4"/>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6" name="Google Shape;1396;p4"/>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7" name="Google Shape;1397;p4"/>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8" name="Google Shape;1398;p4"/>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9" name="Google Shape;1399;p4"/>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0" name="Google Shape;1400;p4"/>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1" name="Google Shape;1401;p4"/>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2" name="Google Shape;1402;p4"/>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3" name="Google Shape;1403;p4"/>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4" name="Google Shape;1404;p4"/>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5" name="Google Shape;1405;p4"/>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6" name="Google Shape;1406;p4"/>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7" name="Google Shape;1407;p4"/>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8" name="Google Shape;1408;p4"/>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9" name="Google Shape;1409;p4"/>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0" name="Google Shape;1410;p4"/>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1" name="Google Shape;1411;p4"/>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2" name="Google Shape;1412;p4"/>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3" name="Google Shape;1413;p4"/>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4" name="Google Shape;1414;p4"/>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5" name="Google Shape;1415;p4"/>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6" name="Google Shape;1416;p4"/>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7" name="Google Shape;1417;p4"/>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8" name="Google Shape;1418;p4"/>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19" name="Google Shape;1419;p4"/>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0" name="Google Shape;1420;p4"/>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1" name="Google Shape;1421;p4"/>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2" name="Google Shape;1422;p4"/>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3" name="Google Shape;1423;p4"/>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4" name="Google Shape;1424;p4"/>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5" name="Google Shape;1425;p4"/>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6" name="Google Shape;1426;p4"/>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7" name="Google Shape;1427;p4"/>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8" name="Google Shape;1428;p4"/>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29" name="Google Shape;1429;p4"/>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0" name="Google Shape;1430;p4"/>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1" name="Google Shape;1431;p4"/>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2" name="Google Shape;1432;p4"/>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3" name="Google Shape;1433;p4"/>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4" name="Google Shape;1434;p4"/>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5" name="Google Shape;1435;p4"/>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6" name="Google Shape;1436;p4"/>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7" name="Google Shape;1437;p4"/>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8" name="Google Shape;1438;p4"/>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39" name="Google Shape;1439;p4"/>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0" name="Google Shape;1440;p4"/>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1" name="Google Shape;1441;p4"/>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2" name="Google Shape;1442;p4"/>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3" name="Google Shape;1443;p4"/>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4" name="Google Shape;1444;p4"/>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5" name="Google Shape;1445;p4"/>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6" name="Google Shape;1446;p4"/>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7" name="Google Shape;1447;p4"/>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8" name="Google Shape;1448;p4"/>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49" name="Google Shape;1449;p4"/>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0" name="Google Shape;1450;p4"/>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1" name="Google Shape;1451;p4"/>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2" name="Google Shape;1452;p4"/>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3" name="Google Shape;1453;p4"/>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4" name="Google Shape;1454;p4"/>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5" name="Google Shape;1455;p4"/>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6" name="Google Shape;1456;p4"/>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7" name="Google Shape;1457;p4"/>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58" name="Google Shape;1458;p4"/>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459" name="Google Shape;1459;p4"/>
          <p:cNvGrpSpPr/>
          <p:nvPr/>
        </p:nvGrpSpPr>
        <p:grpSpPr>
          <a:xfrm rot="10800000">
            <a:off x="8489725" y="38264"/>
            <a:ext cx="3079760" cy="6781736"/>
            <a:chOff x="1287725" y="238125"/>
            <a:chExt cx="2379050" cy="5238750"/>
          </a:xfrm>
        </p:grpSpPr>
        <p:sp>
          <p:nvSpPr>
            <p:cNvPr id="1460" name="Google Shape;1460;p4"/>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1" name="Google Shape;1461;p4"/>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2" name="Google Shape;1462;p4"/>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3" name="Google Shape;1463;p4"/>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4" name="Google Shape;1464;p4"/>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5" name="Google Shape;1465;p4"/>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6" name="Google Shape;1466;p4"/>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7" name="Google Shape;1467;p4"/>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8" name="Google Shape;1468;p4"/>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69" name="Google Shape;1469;p4"/>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0" name="Google Shape;1470;p4"/>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1" name="Google Shape;1471;p4"/>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2" name="Google Shape;1472;p4"/>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3" name="Google Shape;1473;p4"/>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4" name="Google Shape;1474;p4"/>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5" name="Google Shape;1475;p4"/>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6" name="Google Shape;1476;p4"/>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7" name="Google Shape;1477;p4"/>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8" name="Google Shape;1478;p4"/>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79" name="Google Shape;1479;p4"/>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0" name="Google Shape;1480;p4"/>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1" name="Google Shape;1481;p4"/>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2" name="Google Shape;1482;p4"/>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3" name="Google Shape;1483;p4"/>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4" name="Google Shape;1484;p4"/>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5" name="Google Shape;1485;p4"/>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6" name="Google Shape;1486;p4"/>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7" name="Google Shape;1487;p4"/>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8" name="Google Shape;1488;p4"/>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89" name="Google Shape;1489;p4"/>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0" name="Google Shape;1490;p4"/>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1" name="Google Shape;1491;p4"/>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2" name="Google Shape;1492;p4"/>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3" name="Google Shape;1493;p4"/>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4" name="Google Shape;1494;p4"/>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5" name="Google Shape;1495;p4"/>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6" name="Google Shape;1496;p4"/>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7" name="Google Shape;1497;p4"/>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8" name="Google Shape;1498;p4"/>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99" name="Google Shape;1499;p4"/>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0" name="Google Shape;1500;p4"/>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1" name="Google Shape;1501;p4"/>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2" name="Google Shape;1502;p4"/>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3" name="Google Shape;1503;p4"/>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4" name="Google Shape;1504;p4"/>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5" name="Google Shape;1505;p4"/>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6" name="Google Shape;1506;p4"/>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7" name="Google Shape;1507;p4"/>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8" name="Google Shape;1508;p4"/>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09" name="Google Shape;1509;p4"/>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0" name="Google Shape;1510;p4"/>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1" name="Google Shape;1511;p4"/>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2" name="Google Shape;1512;p4"/>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3" name="Google Shape;1513;p4"/>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4" name="Google Shape;1514;p4"/>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5" name="Google Shape;1515;p4"/>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6" name="Google Shape;1516;p4"/>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7" name="Google Shape;1517;p4"/>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8" name="Google Shape;1518;p4"/>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19" name="Google Shape;1519;p4"/>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0" name="Google Shape;1520;p4"/>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1" name="Google Shape;1521;p4"/>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2" name="Google Shape;1522;p4"/>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3" name="Google Shape;1523;p4"/>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4" name="Google Shape;1524;p4"/>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5" name="Google Shape;1525;p4"/>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6" name="Google Shape;1526;p4"/>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7" name="Google Shape;1527;p4"/>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8" name="Google Shape;1528;p4"/>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29" name="Google Shape;1529;p4"/>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0" name="Google Shape;1530;p4"/>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1" name="Google Shape;1531;p4"/>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2" name="Google Shape;1532;p4"/>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3" name="Google Shape;1533;p4"/>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4" name="Google Shape;1534;p4"/>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5" name="Google Shape;1535;p4"/>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6" name="Google Shape;1536;p4"/>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7" name="Google Shape;1537;p4"/>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8" name="Google Shape;1538;p4"/>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39" name="Google Shape;1539;p4"/>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0" name="Google Shape;1540;p4"/>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1" name="Google Shape;1541;p4"/>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2" name="Google Shape;1542;p4"/>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3" name="Google Shape;1543;p4"/>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4" name="Google Shape;1544;p4"/>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5" name="Google Shape;1545;p4"/>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6" name="Google Shape;1546;p4"/>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7" name="Google Shape;1547;p4"/>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8" name="Google Shape;1548;p4"/>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49" name="Google Shape;1549;p4"/>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0" name="Google Shape;1550;p4"/>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1" name="Google Shape;1551;p4"/>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2" name="Google Shape;1552;p4"/>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3" name="Google Shape;1553;p4"/>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4" name="Google Shape;1554;p4"/>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5" name="Google Shape;1555;p4"/>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6" name="Google Shape;1556;p4"/>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7" name="Google Shape;1557;p4"/>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8" name="Google Shape;1558;p4"/>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59" name="Google Shape;1559;p4"/>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0" name="Google Shape;1560;p4"/>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1" name="Google Shape;1561;p4"/>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2" name="Google Shape;1562;p4"/>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3189137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565" name="Google Shape;1565;p5"/>
          <p:cNvSpPr txBox="1">
            <a:spLocks noGrp="1"/>
          </p:cNvSpPr>
          <p:nvPr>
            <p:ph type="body" idx="1"/>
          </p:nvPr>
        </p:nvSpPr>
        <p:spPr>
          <a:xfrm>
            <a:off x="957733" y="2311400"/>
            <a:ext cx="9014800" cy="3974000"/>
          </a:xfrm>
          <a:prstGeom prst="rect">
            <a:avLst/>
          </a:prstGeom>
        </p:spPr>
        <p:txBody>
          <a:bodyPr spcFirstLastPara="1" wrap="square" lIns="91425" tIns="91425" rIns="91425" bIns="91425"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pPr lvl="0"/>
            <a:r>
              <a:rPr lang="en-US"/>
              <a:t>Click to edit Master text styles</a:t>
            </a:r>
          </a:p>
        </p:txBody>
      </p:sp>
      <p:grpSp>
        <p:nvGrpSpPr>
          <p:cNvPr id="1566" name="Google Shape;1566;p5"/>
          <p:cNvGrpSpPr/>
          <p:nvPr/>
        </p:nvGrpSpPr>
        <p:grpSpPr>
          <a:xfrm rot="10800000">
            <a:off x="11801983" y="38276"/>
            <a:ext cx="352016" cy="6781736"/>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624" name="Google Shape;1624;p5"/>
          <p:cNvGrpSpPr/>
          <p:nvPr/>
        </p:nvGrpSpPr>
        <p:grpSpPr>
          <a:xfrm rot="10800000">
            <a:off x="10438095" y="38276"/>
            <a:ext cx="1521044" cy="6781736"/>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687" name="Google Shape;1687;p5"/>
          <p:cNvGrpSpPr/>
          <p:nvPr/>
        </p:nvGrpSpPr>
        <p:grpSpPr>
          <a:xfrm rot="10800000">
            <a:off x="10243269" y="38276"/>
            <a:ext cx="1326185" cy="6586909"/>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789" name="Google Shape;1789;p5"/>
          <p:cNvGrpSpPr/>
          <p:nvPr/>
        </p:nvGrpSpPr>
        <p:grpSpPr>
          <a:xfrm rot="10800000">
            <a:off x="10243269" y="38276"/>
            <a:ext cx="1521044" cy="6781736"/>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840" name="Google Shape;1840;p5"/>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spTree>
    <p:extLst>
      <p:ext uri="{BB962C8B-B14F-4D97-AF65-F5344CB8AC3E}">
        <p14:creationId xmlns:p14="http://schemas.microsoft.com/office/powerpoint/2010/main" val="2596622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841"/>
        <p:cNvGrpSpPr/>
        <p:nvPr/>
      </p:nvGrpSpPr>
      <p:grpSpPr>
        <a:xfrm>
          <a:off x="0" y="0"/>
          <a:ext cx="0" cy="0"/>
          <a:chOff x="0" y="0"/>
          <a:chExt cx="0" cy="0"/>
        </a:xfrm>
      </p:grpSpPr>
      <p:sp>
        <p:nvSpPr>
          <p:cNvPr id="1842" name="Google Shape;1842;p6"/>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957733" y="2350200"/>
            <a:ext cx="4323200" cy="4116000"/>
          </a:xfrm>
          <a:prstGeom prst="rect">
            <a:avLst/>
          </a:prstGeom>
        </p:spPr>
        <p:txBody>
          <a:bodyPr spcFirstLastPara="1" wrap="square" lIns="91425" tIns="91425" rIns="91425" bIns="91425" anchor="t" anchorCtr="0">
            <a:noAutofit/>
          </a:bodyPr>
          <a:lstStyle>
            <a:lvl1pPr marL="609585" lvl="0" indent="-457189">
              <a:spcBef>
                <a:spcPts val="800"/>
              </a:spcBef>
              <a:spcAft>
                <a:spcPts val="0"/>
              </a:spcAft>
              <a:buSzPts val="1800"/>
              <a:buChar char="▪"/>
              <a:defRPr sz="2400"/>
            </a:lvl1pPr>
            <a:lvl2pPr marL="1219170" lvl="1" indent="-457189">
              <a:spcBef>
                <a:spcPts val="0"/>
              </a:spcBef>
              <a:spcAft>
                <a:spcPts val="0"/>
              </a:spcAft>
              <a:buSzPts val="1800"/>
              <a:buChar char="▫"/>
              <a:defRPr sz="2400"/>
            </a:lvl2pPr>
            <a:lvl3pPr marL="1828754" lvl="2" indent="-457189">
              <a:spcBef>
                <a:spcPts val="0"/>
              </a:spcBef>
              <a:spcAft>
                <a:spcPts val="0"/>
              </a:spcAft>
              <a:buSzPts val="1800"/>
              <a:buChar char="▫"/>
              <a:defRPr sz="2400"/>
            </a:lvl3pPr>
            <a:lvl4pPr marL="2438339" lvl="3" indent="-457189">
              <a:spcBef>
                <a:spcPts val="0"/>
              </a:spcBef>
              <a:spcAft>
                <a:spcPts val="0"/>
              </a:spcAft>
              <a:buSzPts val="1800"/>
              <a:buChar char="▫"/>
              <a:defRPr sz="2400"/>
            </a:lvl4pPr>
            <a:lvl5pPr marL="3047924" lvl="4" indent="-457189">
              <a:spcBef>
                <a:spcPts val="0"/>
              </a:spcBef>
              <a:spcAft>
                <a:spcPts val="0"/>
              </a:spcAft>
              <a:buSzPts val="1800"/>
              <a:buChar char="▫"/>
              <a:defRPr sz="2400"/>
            </a:lvl5pPr>
            <a:lvl6pPr marL="3657509" lvl="5" indent="-457189">
              <a:spcBef>
                <a:spcPts val="0"/>
              </a:spcBef>
              <a:spcAft>
                <a:spcPts val="0"/>
              </a:spcAft>
              <a:buSzPts val="1800"/>
              <a:buChar char="▫"/>
              <a:defRPr sz="2400"/>
            </a:lvl6pPr>
            <a:lvl7pPr marL="4267093" lvl="6" indent="-457189">
              <a:spcBef>
                <a:spcPts val="0"/>
              </a:spcBef>
              <a:spcAft>
                <a:spcPts val="0"/>
              </a:spcAft>
              <a:buSzPts val="1800"/>
              <a:buChar char="●"/>
              <a:defRPr sz="2400"/>
            </a:lvl7pPr>
            <a:lvl8pPr marL="4876678" lvl="7" indent="-457189">
              <a:spcBef>
                <a:spcPts val="0"/>
              </a:spcBef>
              <a:spcAft>
                <a:spcPts val="0"/>
              </a:spcAft>
              <a:buSzPts val="1800"/>
              <a:buChar char="○"/>
              <a:defRPr sz="2400"/>
            </a:lvl8pPr>
            <a:lvl9pPr marL="5486263" lvl="8" indent="-457189">
              <a:spcBef>
                <a:spcPts val="0"/>
              </a:spcBef>
              <a:spcAft>
                <a:spcPts val="0"/>
              </a:spcAft>
              <a:buSzPts val="1800"/>
              <a:buChar char="■"/>
              <a:defRPr sz="2400"/>
            </a:lvl9pPr>
          </a:lstStyle>
          <a:p>
            <a:pPr lvl="0"/>
            <a:r>
              <a:rPr lang="en-US"/>
              <a:t>Click to edit Master text styles</a:t>
            </a:r>
          </a:p>
        </p:txBody>
      </p:sp>
      <p:sp>
        <p:nvSpPr>
          <p:cNvPr id="1844" name="Google Shape;1844;p6"/>
          <p:cNvSpPr txBox="1">
            <a:spLocks noGrp="1"/>
          </p:cNvSpPr>
          <p:nvPr>
            <p:ph type="body" idx="2"/>
          </p:nvPr>
        </p:nvSpPr>
        <p:spPr>
          <a:xfrm>
            <a:off x="5541428" y="2350200"/>
            <a:ext cx="4323200" cy="4116000"/>
          </a:xfrm>
          <a:prstGeom prst="rect">
            <a:avLst/>
          </a:prstGeom>
        </p:spPr>
        <p:txBody>
          <a:bodyPr spcFirstLastPara="1" wrap="square" lIns="91425" tIns="91425" rIns="91425" bIns="91425" anchor="t" anchorCtr="0">
            <a:noAutofit/>
          </a:bodyPr>
          <a:lstStyle>
            <a:lvl1pPr marL="609585" lvl="0" indent="-457189">
              <a:spcBef>
                <a:spcPts val="800"/>
              </a:spcBef>
              <a:spcAft>
                <a:spcPts val="0"/>
              </a:spcAft>
              <a:buSzPts val="1800"/>
              <a:buChar char="▪"/>
              <a:defRPr sz="2400"/>
            </a:lvl1pPr>
            <a:lvl2pPr marL="1219170" lvl="1" indent="-457189">
              <a:spcBef>
                <a:spcPts val="0"/>
              </a:spcBef>
              <a:spcAft>
                <a:spcPts val="0"/>
              </a:spcAft>
              <a:buSzPts val="1800"/>
              <a:buChar char="▫"/>
              <a:defRPr sz="2400"/>
            </a:lvl2pPr>
            <a:lvl3pPr marL="1828754" lvl="2" indent="-457189">
              <a:spcBef>
                <a:spcPts val="0"/>
              </a:spcBef>
              <a:spcAft>
                <a:spcPts val="0"/>
              </a:spcAft>
              <a:buSzPts val="1800"/>
              <a:buChar char="▫"/>
              <a:defRPr sz="2400"/>
            </a:lvl3pPr>
            <a:lvl4pPr marL="2438339" lvl="3" indent="-457189">
              <a:spcBef>
                <a:spcPts val="0"/>
              </a:spcBef>
              <a:spcAft>
                <a:spcPts val="0"/>
              </a:spcAft>
              <a:buSzPts val="1800"/>
              <a:buChar char="▫"/>
              <a:defRPr sz="2400"/>
            </a:lvl4pPr>
            <a:lvl5pPr marL="3047924" lvl="4" indent="-457189">
              <a:spcBef>
                <a:spcPts val="0"/>
              </a:spcBef>
              <a:spcAft>
                <a:spcPts val="0"/>
              </a:spcAft>
              <a:buSzPts val="1800"/>
              <a:buChar char="▫"/>
              <a:defRPr sz="2400"/>
            </a:lvl5pPr>
            <a:lvl6pPr marL="3657509" lvl="5" indent="-457189">
              <a:spcBef>
                <a:spcPts val="0"/>
              </a:spcBef>
              <a:spcAft>
                <a:spcPts val="0"/>
              </a:spcAft>
              <a:buSzPts val="1800"/>
              <a:buChar char="▫"/>
              <a:defRPr sz="2400"/>
            </a:lvl6pPr>
            <a:lvl7pPr marL="4267093" lvl="6" indent="-457189">
              <a:spcBef>
                <a:spcPts val="0"/>
              </a:spcBef>
              <a:spcAft>
                <a:spcPts val="0"/>
              </a:spcAft>
              <a:buSzPts val="1800"/>
              <a:buChar char="●"/>
              <a:defRPr sz="2400"/>
            </a:lvl7pPr>
            <a:lvl8pPr marL="4876678" lvl="7" indent="-457189">
              <a:spcBef>
                <a:spcPts val="0"/>
              </a:spcBef>
              <a:spcAft>
                <a:spcPts val="0"/>
              </a:spcAft>
              <a:buSzPts val="1800"/>
              <a:buChar char="○"/>
              <a:defRPr sz="2400"/>
            </a:lvl8pPr>
            <a:lvl9pPr marL="5486263" lvl="8" indent="-457189">
              <a:spcBef>
                <a:spcPts val="0"/>
              </a:spcBef>
              <a:spcAft>
                <a:spcPts val="0"/>
              </a:spcAft>
              <a:buSzPts val="1800"/>
              <a:buChar char="■"/>
              <a:defRPr sz="2400"/>
            </a:lvl9pPr>
          </a:lstStyle>
          <a:p>
            <a:pPr lvl="0"/>
            <a:r>
              <a:rPr lang="en-US"/>
              <a:t>Click to edit Master text styles</a:t>
            </a:r>
          </a:p>
        </p:txBody>
      </p:sp>
      <p:sp>
        <p:nvSpPr>
          <p:cNvPr id="1845" name="Google Shape;1845;p6"/>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grpSp>
        <p:nvGrpSpPr>
          <p:cNvPr id="1846" name="Google Shape;1846;p6"/>
          <p:cNvGrpSpPr/>
          <p:nvPr/>
        </p:nvGrpSpPr>
        <p:grpSpPr>
          <a:xfrm rot="10800000">
            <a:off x="11801983" y="38276"/>
            <a:ext cx="352016" cy="6781736"/>
            <a:chOff x="5307800" y="238125"/>
            <a:chExt cx="271925" cy="5238750"/>
          </a:xfrm>
        </p:grpSpPr>
        <p:sp>
          <p:nvSpPr>
            <p:cNvPr id="1847" name="Google Shape;1847;p6"/>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48" name="Google Shape;1848;p6"/>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49" name="Google Shape;1849;p6"/>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0" name="Google Shape;1850;p6"/>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1" name="Google Shape;1851;p6"/>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2" name="Google Shape;1852;p6"/>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3" name="Google Shape;1853;p6"/>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4" name="Google Shape;1854;p6"/>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5" name="Google Shape;1855;p6"/>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6" name="Google Shape;1856;p6"/>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7" name="Google Shape;1857;p6"/>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8" name="Google Shape;1858;p6"/>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59" name="Google Shape;1859;p6"/>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0" name="Google Shape;1860;p6"/>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1" name="Google Shape;1861;p6"/>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2" name="Google Shape;1862;p6"/>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3" name="Google Shape;1863;p6"/>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4" name="Google Shape;1864;p6"/>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5" name="Google Shape;1865;p6"/>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6" name="Google Shape;1866;p6"/>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7" name="Google Shape;1867;p6"/>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8" name="Google Shape;1868;p6"/>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69" name="Google Shape;1869;p6"/>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0" name="Google Shape;1870;p6"/>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1" name="Google Shape;1871;p6"/>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2" name="Google Shape;1872;p6"/>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3" name="Google Shape;1873;p6"/>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4" name="Google Shape;1874;p6"/>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5" name="Google Shape;1875;p6"/>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6" name="Google Shape;1876;p6"/>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7" name="Google Shape;1877;p6"/>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8" name="Google Shape;1878;p6"/>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79" name="Google Shape;1879;p6"/>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0" name="Google Shape;1880;p6"/>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1" name="Google Shape;1881;p6"/>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2" name="Google Shape;1882;p6"/>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3" name="Google Shape;1883;p6"/>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4" name="Google Shape;1884;p6"/>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5" name="Google Shape;1885;p6"/>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6" name="Google Shape;1886;p6"/>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7" name="Google Shape;1887;p6"/>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8" name="Google Shape;1888;p6"/>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89" name="Google Shape;1889;p6"/>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0" name="Google Shape;1890;p6"/>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1" name="Google Shape;1891;p6"/>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2" name="Google Shape;1892;p6"/>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3" name="Google Shape;1893;p6"/>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4" name="Google Shape;1894;p6"/>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5" name="Google Shape;1895;p6"/>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6" name="Google Shape;1896;p6"/>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7" name="Google Shape;1897;p6"/>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8" name="Google Shape;1898;p6"/>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899" name="Google Shape;1899;p6"/>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0" name="Google Shape;1900;p6"/>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1" name="Google Shape;1901;p6"/>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2" name="Google Shape;1902;p6"/>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3" name="Google Shape;1903;p6"/>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904" name="Google Shape;1904;p6"/>
          <p:cNvGrpSpPr/>
          <p:nvPr/>
        </p:nvGrpSpPr>
        <p:grpSpPr>
          <a:xfrm rot="10800000">
            <a:off x="10438095" y="38276"/>
            <a:ext cx="1521044" cy="6781736"/>
            <a:chOff x="5458325" y="238125"/>
            <a:chExt cx="1174975" cy="5238750"/>
          </a:xfrm>
        </p:grpSpPr>
        <p:sp>
          <p:nvSpPr>
            <p:cNvPr id="1905" name="Google Shape;1905;p6"/>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6" name="Google Shape;1906;p6"/>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7" name="Google Shape;1907;p6"/>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8" name="Google Shape;1908;p6"/>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09" name="Google Shape;1909;p6"/>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0" name="Google Shape;1910;p6"/>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1" name="Google Shape;1911;p6"/>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2" name="Google Shape;1912;p6"/>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3" name="Google Shape;1913;p6"/>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4" name="Google Shape;1914;p6"/>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5" name="Google Shape;1915;p6"/>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6" name="Google Shape;1916;p6"/>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7" name="Google Shape;1917;p6"/>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8" name="Google Shape;1918;p6"/>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19" name="Google Shape;1919;p6"/>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0" name="Google Shape;1920;p6"/>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1" name="Google Shape;1921;p6"/>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2" name="Google Shape;1922;p6"/>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3" name="Google Shape;1923;p6"/>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4" name="Google Shape;1924;p6"/>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5" name="Google Shape;1925;p6"/>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6" name="Google Shape;1926;p6"/>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7" name="Google Shape;1927;p6"/>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8" name="Google Shape;1928;p6"/>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29" name="Google Shape;1929;p6"/>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0" name="Google Shape;1930;p6"/>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1" name="Google Shape;1931;p6"/>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2" name="Google Shape;1932;p6"/>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3" name="Google Shape;1933;p6"/>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4" name="Google Shape;1934;p6"/>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5" name="Google Shape;1935;p6"/>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6" name="Google Shape;1936;p6"/>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7" name="Google Shape;1937;p6"/>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8" name="Google Shape;1938;p6"/>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39" name="Google Shape;1939;p6"/>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0" name="Google Shape;1940;p6"/>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1" name="Google Shape;1941;p6"/>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2" name="Google Shape;1942;p6"/>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3" name="Google Shape;1943;p6"/>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4" name="Google Shape;1944;p6"/>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5" name="Google Shape;1945;p6"/>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6" name="Google Shape;1946;p6"/>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7" name="Google Shape;1947;p6"/>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8" name="Google Shape;1948;p6"/>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49" name="Google Shape;1949;p6"/>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0" name="Google Shape;1950;p6"/>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1" name="Google Shape;1951;p6"/>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2" name="Google Shape;1952;p6"/>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3" name="Google Shape;1953;p6"/>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4" name="Google Shape;1954;p6"/>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5" name="Google Shape;1955;p6"/>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6" name="Google Shape;1956;p6"/>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7" name="Google Shape;1957;p6"/>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8" name="Google Shape;1958;p6"/>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59" name="Google Shape;1959;p6"/>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0" name="Google Shape;1960;p6"/>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1" name="Google Shape;1961;p6"/>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2" name="Google Shape;1962;p6"/>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3" name="Google Shape;1963;p6"/>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4" name="Google Shape;1964;p6"/>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5" name="Google Shape;1965;p6"/>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6" name="Google Shape;1966;p6"/>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1967" name="Google Shape;1967;p6"/>
          <p:cNvGrpSpPr/>
          <p:nvPr/>
        </p:nvGrpSpPr>
        <p:grpSpPr>
          <a:xfrm rot="10800000">
            <a:off x="10243269" y="38276"/>
            <a:ext cx="1326185" cy="6586909"/>
            <a:chOff x="5759350" y="388625"/>
            <a:chExt cx="1024450" cy="5088250"/>
          </a:xfrm>
        </p:grpSpPr>
        <p:sp>
          <p:nvSpPr>
            <p:cNvPr id="1968" name="Google Shape;1968;p6"/>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69" name="Google Shape;1969;p6"/>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0" name="Google Shape;1970;p6"/>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1" name="Google Shape;1971;p6"/>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2" name="Google Shape;1972;p6"/>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3" name="Google Shape;1973;p6"/>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4" name="Google Shape;1974;p6"/>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5" name="Google Shape;1975;p6"/>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6" name="Google Shape;1976;p6"/>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7" name="Google Shape;1977;p6"/>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8" name="Google Shape;1978;p6"/>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79" name="Google Shape;1979;p6"/>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0" name="Google Shape;1980;p6"/>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1" name="Google Shape;1981;p6"/>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2" name="Google Shape;1982;p6"/>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3" name="Google Shape;1983;p6"/>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4" name="Google Shape;1984;p6"/>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5" name="Google Shape;1985;p6"/>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6" name="Google Shape;1986;p6"/>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7" name="Google Shape;1987;p6"/>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8" name="Google Shape;1988;p6"/>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89" name="Google Shape;1989;p6"/>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0" name="Google Shape;1990;p6"/>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1" name="Google Shape;1991;p6"/>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2" name="Google Shape;1992;p6"/>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3" name="Google Shape;1993;p6"/>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4" name="Google Shape;1994;p6"/>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5" name="Google Shape;1995;p6"/>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6" name="Google Shape;1996;p6"/>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7" name="Google Shape;1997;p6"/>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8" name="Google Shape;1998;p6"/>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999" name="Google Shape;1999;p6"/>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0" name="Google Shape;2000;p6"/>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1" name="Google Shape;2001;p6"/>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2" name="Google Shape;2002;p6"/>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3" name="Google Shape;2003;p6"/>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4" name="Google Shape;2004;p6"/>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5" name="Google Shape;2005;p6"/>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6" name="Google Shape;2006;p6"/>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7" name="Google Shape;2007;p6"/>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8" name="Google Shape;2008;p6"/>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09" name="Google Shape;2009;p6"/>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0" name="Google Shape;2010;p6"/>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1" name="Google Shape;2011;p6"/>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2" name="Google Shape;2012;p6"/>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3" name="Google Shape;2013;p6"/>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4" name="Google Shape;2014;p6"/>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5" name="Google Shape;2015;p6"/>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6" name="Google Shape;2016;p6"/>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7" name="Google Shape;2017;p6"/>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8" name="Google Shape;2018;p6"/>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19" name="Google Shape;2019;p6"/>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0" name="Google Shape;2020;p6"/>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1" name="Google Shape;2021;p6"/>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2" name="Google Shape;2022;p6"/>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3" name="Google Shape;2023;p6"/>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4" name="Google Shape;2024;p6"/>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5" name="Google Shape;2025;p6"/>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6" name="Google Shape;2026;p6"/>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7" name="Google Shape;2027;p6"/>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8" name="Google Shape;2028;p6"/>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29" name="Google Shape;2029;p6"/>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0" name="Google Shape;2030;p6"/>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1" name="Google Shape;2031;p6"/>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2" name="Google Shape;2032;p6"/>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3" name="Google Shape;2033;p6"/>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4" name="Google Shape;2034;p6"/>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5" name="Google Shape;2035;p6"/>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6" name="Google Shape;2036;p6"/>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7" name="Google Shape;2037;p6"/>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8" name="Google Shape;2038;p6"/>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39" name="Google Shape;2039;p6"/>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0" name="Google Shape;2040;p6"/>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1" name="Google Shape;2041;p6"/>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2" name="Google Shape;2042;p6"/>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3" name="Google Shape;2043;p6"/>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4" name="Google Shape;2044;p6"/>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5" name="Google Shape;2045;p6"/>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6" name="Google Shape;2046;p6"/>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7" name="Google Shape;2047;p6"/>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8" name="Google Shape;2048;p6"/>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49" name="Google Shape;2049;p6"/>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0" name="Google Shape;2050;p6"/>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1" name="Google Shape;2051;p6"/>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2" name="Google Shape;2052;p6"/>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3" name="Google Shape;2053;p6"/>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4" name="Google Shape;2054;p6"/>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5" name="Google Shape;2055;p6"/>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6" name="Google Shape;2056;p6"/>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7" name="Google Shape;2057;p6"/>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8" name="Google Shape;2058;p6"/>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59" name="Google Shape;2059;p6"/>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0" name="Google Shape;2060;p6"/>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1" name="Google Shape;2061;p6"/>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2" name="Google Shape;2062;p6"/>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3" name="Google Shape;2063;p6"/>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4" name="Google Shape;2064;p6"/>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5" name="Google Shape;2065;p6"/>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6" name="Google Shape;2066;p6"/>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7" name="Google Shape;2067;p6"/>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68" name="Google Shape;2068;p6"/>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069" name="Google Shape;2069;p6"/>
          <p:cNvGrpSpPr/>
          <p:nvPr/>
        </p:nvGrpSpPr>
        <p:grpSpPr>
          <a:xfrm rot="10800000">
            <a:off x="10243269" y="38276"/>
            <a:ext cx="1521044" cy="6781736"/>
            <a:chOff x="5608825" y="238125"/>
            <a:chExt cx="1174975" cy="5238750"/>
          </a:xfrm>
        </p:grpSpPr>
        <p:sp>
          <p:nvSpPr>
            <p:cNvPr id="2070" name="Google Shape;2070;p6"/>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1" name="Google Shape;2071;p6"/>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2" name="Google Shape;2072;p6"/>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3" name="Google Shape;2073;p6"/>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4" name="Google Shape;2074;p6"/>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5" name="Google Shape;2075;p6"/>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6" name="Google Shape;2076;p6"/>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7" name="Google Shape;2077;p6"/>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8" name="Google Shape;2078;p6"/>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79" name="Google Shape;2079;p6"/>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0" name="Google Shape;2080;p6"/>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1" name="Google Shape;2081;p6"/>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2" name="Google Shape;2082;p6"/>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3" name="Google Shape;2083;p6"/>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4" name="Google Shape;2084;p6"/>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5" name="Google Shape;2085;p6"/>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6" name="Google Shape;2086;p6"/>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7" name="Google Shape;2087;p6"/>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8" name="Google Shape;2088;p6"/>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89" name="Google Shape;2089;p6"/>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0" name="Google Shape;2090;p6"/>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1" name="Google Shape;2091;p6"/>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2" name="Google Shape;2092;p6"/>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3" name="Google Shape;2093;p6"/>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4" name="Google Shape;2094;p6"/>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5" name="Google Shape;2095;p6"/>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6" name="Google Shape;2096;p6"/>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7" name="Google Shape;2097;p6"/>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8" name="Google Shape;2098;p6"/>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099" name="Google Shape;2099;p6"/>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0" name="Google Shape;2100;p6"/>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1" name="Google Shape;2101;p6"/>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2" name="Google Shape;2102;p6"/>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3" name="Google Shape;2103;p6"/>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4" name="Google Shape;2104;p6"/>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5" name="Google Shape;2105;p6"/>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6" name="Google Shape;2106;p6"/>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7" name="Google Shape;2107;p6"/>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8" name="Google Shape;2108;p6"/>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09" name="Google Shape;2109;p6"/>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0" name="Google Shape;2110;p6"/>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1" name="Google Shape;2111;p6"/>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2" name="Google Shape;2112;p6"/>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3" name="Google Shape;2113;p6"/>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4" name="Google Shape;2114;p6"/>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5" name="Google Shape;2115;p6"/>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6" name="Google Shape;2116;p6"/>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7" name="Google Shape;2117;p6"/>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8" name="Google Shape;2118;p6"/>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19" name="Google Shape;2119;p6"/>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415273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120"/>
        <p:cNvGrpSpPr/>
        <p:nvPr/>
      </p:nvGrpSpPr>
      <p:grpSpPr>
        <a:xfrm>
          <a:off x="0" y="0"/>
          <a:ext cx="0" cy="0"/>
          <a:chOff x="0" y="0"/>
          <a:chExt cx="0" cy="0"/>
        </a:xfrm>
      </p:grpSpPr>
      <p:sp>
        <p:nvSpPr>
          <p:cNvPr id="2121" name="Google Shape;2121;p7"/>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957733" y="2340633"/>
            <a:ext cx="2905600" cy="4125600"/>
          </a:xfrm>
          <a:prstGeom prst="rect">
            <a:avLst/>
          </a:prstGeom>
        </p:spPr>
        <p:txBody>
          <a:bodyPr spcFirstLastPara="1" wrap="square" lIns="91425" tIns="91425" rIns="91425" bIns="91425" anchor="t" anchorCtr="0">
            <a:noAutofit/>
          </a:bodyPr>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2123" name="Google Shape;2123;p7"/>
          <p:cNvSpPr txBox="1">
            <a:spLocks noGrp="1"/>
          </p:cNvSpPr>
          <p:nvPr>
            <p:ph type="body" idx="2"/>
          </p:nvPr>
        </p:nvSpPr>
        <p:spPr>
          <a:xfrm>
            <a:off x="4012351" y="2340633"/>
            <a:ext cx="2905600" cy="4125600"/>
          </a:xfrm>
          <a:prstGeom prst="rect">
            <a:avLst/>
          </a:prstGeom>
        </p:spPr>
        <p:txBody>
          <a:bodyPr spcFirstLastPara="1" wrap="square" lIns="91425" tIns="91425" rIns="91425" bIns="91425" anchor="t" anchorCtr="0">
            <a:noAutofit/>
          </a:bodyPr>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2124" name="Google Shape;2124;p7"/>
          <p:cNvSpPr txBox="1">
            <a:spLocks noGrp="1"/>
          </p:cNvSpPr>
          <p:nvPr>
            <p:ph type="body" idx="3"/>
          </p:nvPr>
        </p:nvSpPr>
        <p:spPr>
          <a:xfrm>
            <a:off x="7066968" y="2340633"/>
            <a:ext cx="2905600" cy="4125600"/>
          </a:xfrm>
          <a:prstGeom prst="rect">
            <a:avLst/>
          </a:prstGeom>
        </p:spPr>
        <p:txBody>
          <a:bodyPr spcFirstLastPara="1" wrap="square" lIns="91425" tIns="91425" rIns="91425" bIns="91425" anchor="t" anchorCtr="0">
            <a:noAutofit/>
          </a:bodyPr>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2125" name="Google Shape;2125;p7"/>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grpSp>
        <p:nvGrpSpPr>
          <p:cNvPr id="2126" name="Google Shape;2126;p7"/>
          <p:cNvGrpSpPr/>
          <p:nvPr/>
        </p:nvGrpSpPr>
        <p:grpSpPr>
          <a:xfrm rot="10800000">
            <a:off x="11801983" y="38276"/>
            <a:ext cx="352016" cy="6781736"/>
            <a:chOff x="5307800" y="238125"/>
            <a:chExt cx="271925" cy="5238750"/>
          </a:xfrm>
        </p:grpSpPr>
        <p:sp>
          <p:nvSpPr>
            <p:cNvPr id="2127" name="Google Shape;2127;p7"/>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28" name="Google Shape;2128;p7"/>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29" name="Google Shape;2129;p7"/>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0" name="Google Shape;2130;p7"/>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1" name="Google Shape;2131;p7"/>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2" name="Google Shape;2132;p7"/>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3" name="Google Shape;2133;p7"/>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4" name="Google Shape;2134;p7"/>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5" name="Google Shape;2135;p7"/>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6" name="Google Shape;2136;p7"/>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7" name="Google Shape;2137;p7"/>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8" name="Google Shape;2138;p7"/>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39" name="Google Shape;2139;p7"/>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0" name="Google Shape;2140;p7"/>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1" name="Google Shape;2141;p7"/>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2" name="Google Shape;2142;p7"/>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3" name="Google Shape;2143;p7"/>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4" name="Google Shape;2144;p7"/>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5" name="Google Shape;2145;p7"/>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6" name="Google Shape;2146;p7"/>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7" name="Google Shape;2147;p7"/>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8" name="Google Shape;2148;p7"/>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49" name="Google Shape;2149;p7"/>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0" name="Google Shape;2150;p7"/>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1" name="Google Shape;2151;p7"/>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2" name="Google Shape;2152;p7"/>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3" name="Google Shape;2153;p7"/>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4" name="Google Shape;2154;p7"/>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5" name="Google Shape;2155;p7"/>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6" name="Google Shape;2156;p7"/>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7" name="Google Shape;2157;p7"/>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8" name="Google Shape;2158;p7"/>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59" name="Google Shape;2159;p7"/>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0" name="Google Shape;2160;p7"/>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1" name="Google Shape;2161;p7"/>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2" name="Google Shape;2162;p7"/>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3" name="Google Shape;2163;p7"/>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4" name="Google Shape;2164;p7"/>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5" name="Google Shape;2165;p7"/>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6" name="Google Shape;2166;p7"/>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7" name="Google Shape;2167;p7"/>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8" name="Google Shape;2168;p7"/>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69" name="Google Shape;2169;p7"/>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0" name="Google Shape;2170;p7"/>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1" name="Google Shape;2171;p7"/>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2" name="Google Shape;2172;p7"/>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3" name="Google Shape;2173;p7"/>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4" name="Google Shape;2174;p7"/>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5" name="Google Shape;2175;p7"/>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6" name="Google Shape;2176;p7"/>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7" name="Google Shape;2177;p7"/>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8" name="Google Shape;2178;p7"/>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79" name="Google Shape;2179;p7"/>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0" name="Google Shape;2180;p7"/>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1" name="Google Shape;2181;p7"/>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2" name="Google Shape;2182;p7"/>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3" name="Google Shape;2183;p7"/>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184" name="Google Shape;2184;p7"/>
          <p:cNvGrpSpPr/>
          <p:nvPr/>
        </p:nvGrpSpPr>
        <p:grpSpPr>
          <a:xfrm rot="10800000">
            <a:off x="10438095" y="38276"/>
            <a:ext cx="1521044" cy="6781736"/>
            <a:chOff x="5458325" y="238125"/>
            <a:chExt cx="1174975" cy="5238750"/>
          </a:xfrm>
        </p:grpSpPr>
        <p:sp>
          <p:nvSpPr>
            <p:cNvPr id="2185" name="Google Shape;2185;p7"/>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6" name="Google Shape;2186;p7"/>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7" name="Google Shape;2187;p7"/>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8" name="Google Shape;2188;p7"/>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89" name="Google Shape;2189;p7"/>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0" name="Google Shape;2190;p7"/>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1" name="Google Shape;2191;p7"/>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2" name="Google Shape;2192;p7"/>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3" name="Google Shape;2193;p7"/>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4" name="Google Shape;2194;p7"/>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5" name="Google Shape;2195;p7"/>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6" name="Google Shape;2196;p7"/>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7" name="Google Shape;2197;p7"/>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8" name="Google Shape;2198;p7"/>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199" name="Google Shape;2199;p7"/>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0" name="Google Shape;2200;p7"/>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1" name="Google Shape;2201;p7"/>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2" name="Google Shape;2202;p7"/>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3" name="Google Shape;2203;p7"/>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4" name="Google Shape;2204;p7"/>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5" name="Google Shape;2205;p7"/>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6" name="Google Shape;2206;p7"/>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7" name="Google Shape;2207;p7"/>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8" name="Google Shape;2208;p7"/>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09" name="Google Shape;2209;p7"/>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0" name="Google Shape;2210;p7"/>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1" name="Google Shape;2211;p7"/>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2" name="Google Shape;2212;p7"/>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3" name="Google Shape;2213;p7"/>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4" name="Google Shape;2214;p7"/>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5" name="Google Shape;2215;p7"/>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6" name="Google Shape;2216;p7"/>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7" name="Google Shape;2217;p7"/>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8" name="Google Shape;2218;p7"/>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19" name="Google Shape;2219;p7"/>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0" name="Google Shape;2220;p7"/>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1" name="Google Shape;2221;p7"/>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2" name="Google Shape;2222;p7"/>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3" name="Google Shape;2223;p7"/>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4" name="Google Shape;2224;p7"/>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5" name="Google Shape;2225;p7"/>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6" name="Google Shape;2226;p7"/>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7" name="Google Shape;2227;p7"/>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8" name="Google Shape;2228;p7"/>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29" name="Google Shape;2229;p7"/>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0" name="Google Shape;2230;p7"/>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1" name="Google Shape;2231;p7"/>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2" name="Google Shape;2232;p7"/>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3" name="Google Shape;2233;p7"/>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4" name="Google Shape;2234;p7"/>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5" name="Google Shape;2235;p7"/>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6" name="Google Shape;2236;p7"/>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7" name="Google Shape;2237;p7"/>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8" name="Google Shape;2238;p7"/>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39" name="Google Shape;2239;p7"/>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0" name="Google Shape;2240;p7"/>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1" name="Google Shape;2241;p7"/>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2" name="Google Shape;2242;p7"/>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3" name="Google Shape;2243;p7"/>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4" name="Google Shape;2244;p7"/>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5" name="Google Shape;2245;p7"/>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6" name="Google Shape;2246;p7"/>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247" name="Google Shape;2247;p7"/>
          <p:cNvGrpSpPr/>
          <p:nvPr/>
        </p:nvGrpSpPr>
        <p:grpSpPr>
          <a:xfrm rot="10800000">
            <a:off x="10243269" y="38276"/>
            <a:ext cx="1326185" cy="6586909"/>
            <a:chOff x="5759350" y="388625"/>
            <a:chExt cx="1024450" cy="5088250"/>
          </a:xfrm>
        </p:grpSpPr>
        <p:sp>
          <p:nvSpPr>
            <p:cNvPr id="2248" name="Google Shape;2248;p7"/>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49" name="Google Shape;2249;p7"/>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0" name="Google Shape;2250;p7"/>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1" name="Google Shape;2251;p7"/>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2" name="Google Shape;2252;p7"/>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3" name="Google Shape;2253;p7"/>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4" name="Google Shape;2254;p7"/>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5" name="Google Shape;2255;p7"/>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6" name="Google Shape;2256;p7"/>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7" name="Google Shape;2257;p7"/>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8" name="Google Shape;2258;p7"/>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59" name="Google Shape;2259;p7"/>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0" name="Google Shape;2260;p7"/>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1" name="Google Shape;2261;p7"/>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2" name="Google Shape;2262;p7"/>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3" name="Google Shape;2263;p7"/>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4" name="Google Shape;2264;p7"/>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5" name="Google Shape;2265;p7"/>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6" name="Google Shape;2266;p7"/>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7" name="Google Shape;2267;p7"/>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8" name="Google Shape;2268;p7"/>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69" name="Google Shape;2269;p7"/>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0" name="Google Shape;2270;p7"/>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1" name="Google Shape;2271;p7"/>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2" name="Google Shape;2272;p7"/>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3" name="Google Shape;2273;p7"/>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4" name="Google Shape;2274;p7"/>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5" name="Google Shape;2275;p7"/>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6" name="Google Shape;2276;p7"/>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7" name="Google Shape;2277;p7"/>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8" name="Google Shape;2278;p7"/>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79" name="Google Shape;2279;p7"/>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0" name="Google Shape;2280;p7"/>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1" name="Google Shape;2281;p7"/>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2" name="Google Shape;2282;p7"/>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3" name="Google Shape;2283;p7"/>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4" name="Google Shape;2284;p7"/>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5" name="Google Shape;2285;p7"/>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6" name="Google Shape;2286;p7"/>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7" name="Google Shape;2287;p7"/>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8" name="Google Shape;2288;p7"/>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89" name="Google Shape;2289;p7"/>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0" name="Google Shape;2290;p7"/>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1" name="Google Shape;2291;p7"/>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2" name="Google Shape;2292;p7"/>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3" name="Google Shape;2293;p7"/>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4" name="Google Shape;2294;p7"/>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5" name="Google Shape;2295;p7"/>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6" name="Google Shape;2296;p7"/>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7" name="Google Shape;2297;p7"/>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8" name="Google Shape;2298;p7"/>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299" name="Google Shape;2299;p7"/>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0" name="Google Shape;2300;p7"/>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1" name="Google Shape;2301;p7"/>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2" name="Google Shape;2302;p7"/>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3" name="Google Shape;2303;p7"/>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4" name="Google Shape;2304;p7"/>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5" name="Google Shape;2305;p7"/>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6" name="Google Shape;2306;p7"/>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7" name="Google Shape;2307;p7"/>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8" name="Google Shape;2308;p7"/>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09" name="Google Shape;2309;p7"/>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0" name="Google Shape;2310;p7"/>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1" name="Google Shape;2311;p7"/>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2" name="Google Shape;2312;p7"/>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3" name="Google Shape;2313;p7"/>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4" name="Google Shape;2314;p7"/>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5" name="Google Shape;2315;p7"/>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6" name="Google Shape;2316;p7"/>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7" name="Google Shape;2317;p7"/>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8" name="Google Shape;2318;p7"/>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19" name="Google Shape;2319;p7"/>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0" name="Google Shape;2320;p7"/>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1" name="Google Shape;2321;p7"/>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2" name="Google Shape;2322;p7"/>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3" name="Google Shape;2323;p7"/>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4" name="Google Shape;2324;p7"/>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5" name="Google Shape;2325;p7"/>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6" name="Google Shape;2326;p7"/>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7" name="Google Shape;2327;p7"/>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8" name="Google Shape;2328;p7"/>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29" name="Google Shape;2329;p7"/>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0" name="Google Shape;2330;p7"/>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1" name="Google Shape;2331;p7"/>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2" name="Google Shape;2332;p7"/>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3" name="Google Shape;2333;p7"/>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4" name="Google Shape;2334;p7"/>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5" name="Google Shape;2335;p7"/>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6" name="Google Shape;2336;p7"/>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7" name="Google Shape;2337;p7"/>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8" name="Google Shape;2338;p7"/>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39" name="Google Shape;2339;p7"/>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0" name="Google Shape;2340;p7"/>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1" name="Google Shape;2341;p7"/>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2" name="Google Shape;2342;p7"/>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3" name="Google Shape;2343;p7"/>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4" name="Google Shape;2344;p7"/>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5" name="Google Shape;2345;p7"/>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6" name="Google Shape;2346;p7"/>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7" name="Google Shape;2347;p7"/>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48" name="Google Shape;2348;p7"/>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349" name="Google Shape;2349;p7"/>
          <p:cNvGrpSpPr/>
          <p:nvPr/>
        </p:nvGrpSpPr>
        <p:grpSpPr>
          <a:xfrm rot="10800000">
            <a:off x="10243269" y="38276"/>
            <a:ext cx="1521044" cy="6781736"/>
            <a:chOff x="5608825" y="238125"/>
            <a:chExt cx="1174975" cy="5238750"/>
          </a:xfrm>
        </p:grpSpPr>
        <p:sp>
          <p:nvSpPr>
            <p:cNvPr id="2350" name="Google Shape;2350;p7"/>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1" name="Google Shape;2351;p7"/>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2" name="Google Shape;2352;p7"/>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3" name="Google Shape;2353;p7"/>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4" name="Google Shape;2354;p7"/>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5" name="Google Shape;2355;p7"/>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6" name="Google Shape;2356;p7"/>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7" name="Google Shape;2357;p7"/>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8" name="Google Shape;2358;p7"/>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59" name="Google Shape;2359;p7"/>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0" name="Google Shape;2360;p7"/>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1" name="Google Shape;2361;p7"/>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2" name="Google Shape;2362;p7"/>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3" name="Google Shape;2363;p7"/>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4" name="Google Shape;2364;p7"/>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5" name="Google Shape;2365;p7"/>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6" name="Google Shape;2366;p7"/>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7" name="Google Shape;2367;p7"/>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8" name="Google Shape;2368;p7"/>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69" name="Google Shape;2369;p7"/>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0" name="Google Shape;2370;p7"/>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1" name="Google Shape;2371;p7"/>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2" name="Google Shape;2372;p7"/>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3" name="Google Shape;2373;p7"/>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4" name="Google Shape;2374;p7"/>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5" name="Google Shape;2375;p7"/>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6" name="Google Shape;2376;p7"/>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7" name="Google Shape;2377;p7"/>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8" name="Google Shape;2378;p7"/>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79" name="Google Shape;2379;p7"/>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0" name="Google Shape;2380;p7"/>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1" name="Google Shape;2381;p7"/>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2" name="Google Shape;2382;p7"/>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3" name="Google Shape;2383;p7"/>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4" name="Google Shape;2384;p7"/>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5" name="Google Shape;2385;p7"/>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6" name="Google Shape;2386;p7"/>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7" name="Google Shape;2387;p7"/>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8" name="Google Shape;2388;p7"/>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89" name="Google Shape;2389;p7"/>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0" name="Google Shape;2390;p7"/>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1" name="Google Shape;2391;p7"/>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2" name="Google Shape;2392;p7"/>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3" name="Google Shape;2393;p7"/>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4" name="Google Shape;2394;p7"/>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5" name="Google Shape;2395;p7"/>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6" name="Google Shape;2396;p7"/>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7" name="Google Shape;2397;p7"/>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8" name="Google Shape;2398;p7"/>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399" name="Google Shape;2399;p7"/>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1927649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00"/>
        <p:cNvGrpSpPr/>
        <p:nvPr/>
      </p:nvGrpSpPr>
      <p:grpSpPr>
        <a:xfrm>
          <a:off x="0" y="0"/>
          <a:ext cx="0" cy="0"/>
          <a:chOff x="0" y="0"/>
          <a:chExt cx="0" cy="0"/>
        </a:xfrm>
      </p:grpSpPr>
      <p:sp>
        <p:nvSpPr>
          <p:cNvPr id="2401" name="Google Shape;2401;p8"/>
          <p:cNvSpPr txBox="1">
            <a:spLocks noGrp="1"/>
          </p:cNvSpPr>
          <p:nvPr>
            <p:ph type="title"/>
          </p:nvPr>
        </p:nvSpPr>
        <p:spPr>
          <a:xfrm>
            <a:off x="957733" y="985833"/>
            <a:ext cx="9014800" cy="1143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402" name="Google Shape;2402;p8"/>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grpSp>
        <p:nvGrpSpPr>
          <p:cNvPr id="2403" name="Google Shape;2403;p8"/>
          <p:cNvGrpSpPr/>
          <p:nvPr/>
        </p:nvGrpSpPr>
        <p:grpSpPr>
          <a:xfrm rot="10800000">
            <a:off x="11801983" y="38276"/>
            <a:ext cx="352016" cy="6781736"/>
            <a:chOff x="5307800" y="238125"/>
            <a:chExt cx="271925" cy="5238750"/>
          </a:xfrm>
        </p:grpSpPr>
        <p:sp>
          <p:nvSpPr>
            <p:cNvPr id="2404" name="Google Shape;2404;p8"/>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5" name="Google Shape;2405;p8"/>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6" name="Google Shape;2406;p8"/>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7" name="Google Shape;2407;p8"/>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8" name="Google Shape;2408;p8"/>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09" name="Google Shape;2409;p8"/>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0" name="Google Shape;2410;p8"/>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1" name="Google Shape;2411;p8"/>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2" name="Google Shape;2412;p8"/>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3" name="Google Shape;2413;p8"/>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4" name="Google Shape;2414;p8"/>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5" name="Google Shape;2415;p8"/>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6" name="Google Shape;2416;p8"/>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7" name="Google Shape;2417;p8"/>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8" name="Google Shape;2418;p8"/>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19" name="Google Shape;2419;p8"/>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0" name="Google Shape;2420;p8"/>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1" name="Google Shape;2421;p8"/>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2" name="Google Shape;2422;p8"/>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3" name="Google Shape;2423;p8"/>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4" name="Google Shape;2424;p8"/>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5" name="Google Shape;2425;p8"/>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6" name="Google Shape;2426;p8"/>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7" name="Google Shape;2427;p8"/>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8" name="Google Shape;2428;p8"/>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29" name="Google Shape;2429;p8"/>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0" name="Google Shape;2430;p8"/>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1" name="Google Shape;2431;p8"/>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2" name="Google Shape;2432;p8"/>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3" name="Google Shape;2433;p8"/>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4" name="Google Shape;2434;p8"/>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5" name="Google Shape;2435;p8"/>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6" name="Google Shape;2436;p8"/>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7" name="Google Shape;2437;p8"/>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8" name="Google Shape;2438;p8"/>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39" name="Google Shape;2439;p8"/>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0" name="Google Shape;2440;p8"/>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1" name="Google Shape;2441;p8"/>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2" name="Google Shape;2442;p8"/>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3" name="Google Shape;2443;p8"/>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4" name="Google Shape;2444;p8"/>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5" name="Google Shape;2445;p8"/>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6" name="Google Shape;2446;p8"/>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7" name="Google Shape;2447;p8"/>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8" name="Google Shape;2448;p8"/>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49" name="Google Shape;2449;p8"/>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0" name="Google Shape;2450;p8"/>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1" name="Google Shape;2451;p8"/>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2" name="Google Shape;2452;p8"/>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3" name="Google Shape;2453;p8"/>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4" name="Google Shape;2454;p8"/>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5" name="Google Shape;2455;p8"/>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6" name="Google Shape;2456;p8"/>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7" name="Google Shape;2457;p8"/>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8" name="Google Shape;2458;p8"/>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59" name="Google Shape;2459;p8"/>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0" name="Google Shape;2460;p8"/>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461" name="Google Shape;2461;p8"/>
          <p:cNvGrpSpPr/>
          <p:nvPr/>
        </p:nvGrpSpPr>
        <p:grpSpPr>
          <a:xfrm rot="10800000">
            <a:off x="10438095" y="38276"/>
            <a:ext cx="1521044" cy="6781736"/>
            <a:chOff x="5458325" y="238125"/>
            <a:chExt cx="1174975" cy="5238750"/>
          </a:xfrm>
        </p:grpSpPr>
        <p:sp>
          <p:nvSpPr>
            <p:cNvPr id="2462" name="Google Shape;2462;p8"/>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3" name="Google Shape;2463;p8"/>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4" name="Google Shape;2464;p8"/>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5" name="Google Shape;2465;p8"/>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6" name="Google Shape;2466;p8"/>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7" name="Google Shape;2467;p8"/>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8" name="Google Shape;2468;p8"/>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69" name="Google Shape;2469;p8"/>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0" name="Google Shape;2470;p8"/>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1" name="Google Shape;2471;p8"/>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2" name="Google Shape;2472;p8"/>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3" name="Google Shape;2473;p8"/>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4" name="Google Shape;2474;p8"/>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5" name="Google Shape;2475;p8"/>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6" name="Google Shape;2476;p8"/>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7" name="Google Shape;2477;p8"/>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8" name="Google Shape;2478;p8"/>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79" name="Google Shape;2479;p8"/>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0" name="Google Shape;2480;p8"/>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1" name="Google Shape;2481;p8"/>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2" name="Google Shape;2482;p8"/>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3" name="Google Shape;2483;p8"/>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4" name="Google Shape;2484;p8"/>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5" name="Google Shape;2485;p8"/>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6" name="Google Shape;2486;p8"/>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7" name="Google Shape;2487;p8"/>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8" name="Google Shape;2488;p8"/>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89" name="Google Shape;2489;p8"/>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0" name="Google Shape;2490;p8"/>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1" name="Google Shape;2491;p8"/>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2" name="Google Shape;2492;p8"/>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3" name="Google Shape;2493;p8"/>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4" name="Google Shape;2494;p8"/>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5" name="Google Shape;2495;p8"/>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6" name="Google Shape;2496;p8"/>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7" name="Google Shape;2497;p8"/>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8" name="Google Shape;2498;p8"/>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499" name="Google Shape;2499;p8"/>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0" name="Google Shape;2500;p8"/>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1" name="Google Shape;2501;p8"/>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2" name="Google Shape;2502;p8"/>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3" name="Google Shape;2503;p8"/>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4" name="Google Shape;2504;p8"/>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5" name="Google Shape;2505;p8"/>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6" name="Google Shape;2506;p8"/>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7" name="Google Shape;2507;p8"/>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8" name="Google Shape;2508;p8"/>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09" name="Google Shape;2509;p8"/>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0" name="Google Shape;2510;p8"/>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1" name="Google Shape;2511;p8"/>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2" name="Google Shape;2512;p8"/>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3" name="Google Shape;2513;p8"/>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4" name="Google Shape;2514;p8"/>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5" name="Google Shape;2515;p8"/>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6" name="Google Shape;2516;p8"/>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7" name="Google Shape;2517;p8"/>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8" name="Google Shape;2518;p8"/>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19" name="Google Shape;2519;p8"/>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0" name="Google Shape;2520;p8"/>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1" name="Google Shape;2521;p8"/>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2" name="Google Shape;2522;p8"/>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3" name="Google Shape;2523;p8"/>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524" name="Google Shape;2524;p8"/>
          <p:cNvGrpSpPr/>
          <p:nvPr/>
        </p:nvGrpSpPr>
        <p:grpSpPr>
          <a:xfrm rot="10800000">
            <a:off x="10243269" y="38276"/>
            <a:ext cx="1326185" cy="6586909"/>
            <a:chOff x="5759350" y="388625"/>
            <a:chExt cx="1024450" cy="5088250"/>
          </a:xfrm>
        </p:grpSpPr>
        <p:sp>
          <p:nvSpPr>
            <p:cNvPr id="2525" name="Google Shape;2525;p8"/>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6" name="Google Shape;2526;p8"/>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7" name="Google Shape;2527;p8"/>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8" name="Google Shape;2528;p8"/>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29" name="Google Shape;2529;p8"/>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0" name="Google Shape;2530;p8"/>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1" name="Google Shape;2531;p8"/>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2" name="Google Shape;2532;p8"/>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3" name="Google Shape;2533;p8"/>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4" name="Google Shape;2534;p8"/>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5" name="Google Shape;2535;p8"/>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6" name="Google Shape;2536;p8"/>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7" name="Google Shape;2537;p8"/>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8" name="Google Shape;2538;p8"/>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39" name="Google Shape;2539;p8"/>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0" name="Google Shape;2540;p8"/>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1" name="Google Shape;2541;p8"/>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2" name="Google Shape;2542;p8"/>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3" name="Google Shape;2543;p8"/>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4" name="Google Shape;2544;p8"/>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5" name="Google Shape;2545;p8"/>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6" name="Google Shape;2546;p8"/>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7" name="Google Shape;2547;p8"/>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8" name="Google Shape;2548;p8"/>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49" name="Google Shape;2549;p8"/>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0" name="Google Shape;2550;p8"/>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1" name="Google Shape;2551;p8"/>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2" name="Google Shape;2552;p8"/>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3" name="Google Shape;2553;p8"/>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4" name="Google Shape;2554;p8"/>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5" name="Google Shape;2555;p8"/>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6" name="Google Shape;2556;p8"/>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7" name="Google Shape;2557;p8"/>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8" name="Google Shape;2558;p8"/>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59" name="Google Shape;2559;p8"/>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0" name="Google Shape;2560;p8"/>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1" name="Google Shape;2561;p8"/>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2" name="Google Shape;2562;p8"/>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3" name="Google Shape;2563;p8"/>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4" name="Google Shape;2564;p8"/>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5" name="Google Shape;2565;p8"/>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6" name="Google Shape;2566;p8"/>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7" name="Google Shape;2567;p8"/>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8" name="Google Shape;2568;p8"/>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9" name="Google Shape;2569;p8"/>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0" name="Google Shape;2570;p8"/>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1" name="Google Shape;2571;p8"/>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2" name="Google Shape;2572;p8"/>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3" name="Google Shape;2573;p8"/>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4" name="Google Shape;2574;p8"/>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5" name="Google Shape;2575;p8"/>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6" name="Google Shape;2576;p8"/>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7" name="Google Shape;2577;p8"/>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8" name="Google Shape;2578;p8"/>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9" name="Google Shape;2579;p8"/>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0" name="Google Shape;2580;p8"/>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1" name="Google Shape;2581;p8"/>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2" name="Google Shape;2582;p8"/>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3" name="Google Shape;2583;p8"/>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4" name="Google Shape;2584;p8"/>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5" name="Google Shape;2585;p8"/>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6" name="Google Shape;2586;p8"/>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7" name="Google Shape;2587;p8"/>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8" name="Google Shape;2588;p8"/>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9" name="Google Shape;2589;p8"/>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0" name="Google Shape;2590;p8"/>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1" name="Google Shape;2591;p8"/>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2" name="Google Shape;2592;p8"/>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3" name="Google Shape;2593;p8"/>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4" name="Google Shape;2594;p8"/>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5" name="Google Shape;2595;p8"/>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6" name="Google Shape;2596;p8"/>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7" name="Google Shape;2597;p8"/>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8" name="Google Shape;2598;p8"/>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99" name="Google Shape;2599;p8"/>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0" name="Google Shape;2600;p8"/>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1" name="Google Shape;2601;p8"/>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2" name="Google Shape;2602;p8"/>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3" name="Google Shape;2603;p8"/>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4" name="Google Shape;2604;p8"/>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5" name="Google Shape;2605;p8"/>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6" name="Google Shape;2606;p8"/>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7" name="Google Shape;2607;p8"/>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8" name="Google Shape;2608;p8"/>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09" name="Google Shape;2609;p8"/>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0" name="Google Shape;2610;p8"/>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1" name="Google Shape;2611;p8"/>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2" name="Google Shape;2612;p8"/>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3" name="Google Shape;2613;p8"/>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4" name="Google Shape;2614;p8"/>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5" name="Google Shape;2615;p8"/>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6" name="Google Shape;2616;p8"/>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7" name="Google Shape;2617;p8"/>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8" name="Google Shape;2618;p8"/>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19" name="Google Shape;2619;p8"/>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0" name="Google Shape;2620;p8"/>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1" name="Google Shape;2621;p8"/>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2" name="Google Shape;2622;p8"/>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3" name="Google Shape;2623;p8"/>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4" name="Google Shape;2624;p8"/>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5" name="Google Shape;2625;p8"/>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626" name="Google Shape;2626;p8"/>
          <p:cNvGrpSpPr/>
          <p:nvPr/>
        </p:nvGrpSpPr>
        <p:grpSpPr>
          <a:xfrm rot="10800000">
            <a:off x="10243269" y="38276"/>
            <a:ext cx="1521044" cy="6781736"/>
            <a:chOff x="5608825" y="238125"/>
            <a:chExt cx="1174975" cy="5238750"/>
          </a:xfrm>
        </p:grpSpPr>
        <p:sp>
          <p:nvSpPr>
            <p:cNvPr id="2627" name="Google Shape;2627;p8"/>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8" name="Google Shape;2628;p8"/>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29" name="Google Shape;2629;p8"/>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0" name="Google Shape;2630;p8"/>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1" name="Google Shape;2631;p8"/>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2" name="Google Shape;2632;p8"/>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3" name="Google Shape;2633;p8"/>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4" name="Google Shape;2634;p8"/>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5" name="Google Shape;2635;p8"/>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6" name="Google Shape;2636;p8"/>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7" name="Google Shape;2637;p8"/>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8" name="Google Shape;2638;p8"/>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39" name="Google Shape;2639;p8"/>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0" name="Google Shape;2640;p8"/>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1" name="Google Shape;2641;p8"/>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2" name="Google Shape;2642;p8"/>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3" name="Google Shape;2643;p8"/>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4" name="Google Shape;2644;p8"/>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5" name="Google Shape;2645;p8"/>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6" name="Google Shape;2646;p8"/>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7" name="Google Shape;2647;p8"/>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8" name="Google Shape;2648;p8"/>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49" name="Google Shape;2649;p8"/>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0" name="Google Shape;2650;p8"/>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1" name="Google Shape;2651;p8"/>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2" name="Google Shape;2652;p8"/>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3" name="Google Shape;2653;p8"/>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4" name="Google Shape;2654;p8"/>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5" name="Google Shape;2655;p8"/>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6" name="Google Shape;2656;p8"/>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7" name="Google Shape;2657;p8"/>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8" name="Google Shape;2658;p8"/>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59" name="Google Shape;2659;p8"/>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0" name="Google Shape;2660;p8"/>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1" name="Google Shape;2661;p8"/>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2" name="Google Shape;2662;p8"/>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3" name="Google Shape;2663;p8"/>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4" name="Google Shape;2664;p8"/>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5" name="Google Shape;2665;p8"/>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6" name="Google Shape;2666;p8"/>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7" name="Google Shape;2667;p8"/>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8" name="Google Shape;2668;p8"/>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69" name="Google Shape;2669;p8"/>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0" name="Google Shape;2670;p8"/>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1" name="Google Shape;2671;p8"/>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2" name="Google Shape;2672;p8"/>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3" name="Google Shape;2673;p8"/>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4" name="Google Shape;2674;p8"/>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5" name="Google Shape;2675;p8"/>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76" name="Google Shape;2676;p8"/>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548775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677"/>
        <p:cNvGrpSpPr/>
        <p:nvPr/>
      </p:nvGrpSpPr>
      <p:grpSpPr>
        <a:xfrm>
          <a:off x="0" y="0"/>
          <a:ext cx="0" cy="0"/>
          <a:chOff x="0" y="0"/>
          <a:chExt cx="0" cy="0"/>
        </a:xfrm>
      </p:grpSpPr>
      <p:sp>
        <p:nvSpPr>
          <p:cNvPr id="2678" name="Google Shape;2678;p9"/>
          <p:cNvSpPr txBox="1">
            <a:spLocks noGrp="1"/>
          </p:cNvSpPr>
          <p:nvPr>
            <p:ph type="body" idx="1"/>
          </p:nvPr>
        </p:nvSpPr>
        <p:spPr>
          <a:xfrm>
            <a:off x="833233" y="5570267"/>
            <a:ext cx="9012400" cy="692800"/>
          </a:xfrm>
          <a:prstGeom prst="rect">
            <a:avLst/>
          </a:prstGeom>
        </p:spPr>
        <p:txBody>
          <a:bodyPr spcFirstLastPara="1" wrap="square" lIns="91425" tIns="91425" rIns="91425" bIns="91425" anchor="t" anchorCtr="0">
            <a:noAutofit/>
          </a:bodyPr>
          <a:lstStyle>
            <a:lvl1pPr marL="609585" lvl="0" indent="-304792">
              <a:spcBef>
                <a:spcPts val="480"/>
              </a:spcBef>
              <a:spcAft>
                <a:spcPts val="0"/>
              </a:spcAft>
              <a:buSzPts val="1800"/>
              <a:buNone/>
              <a:defRPr sz="2400"/>
            </a:lvl1pPr>
          </a:lstStyle>
          <a:p>
            <a:pPr lvl="0"/>
            <a:r>
              <a:rPr lang="en-US"/>
              <a:t>Click to edit Master text styles</a:t>
            </a:r>
          </a:p>
        </p:txBody>
      </p:sp>
      <p:sp>
        <p:nvSpPr>
          <p:cNvPr id="2679" name="Google Shape;2679;p9"/>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grpSp>
        <p:nvGrpSpPr>
          <p:cNvPr id="2680" name="Google Shape;2680;p9"/>
          <p:cNvGrpSpPr/>
          <p:nvPr/>
        </p:nvGrpSpPr>
        <p:grpSpPr>
          <a:xfrm rot="10800000">
            <a:off x="11801983" y="38276"/>
            <a:ext cx="352016" cy="6781736"/>
            <a:chOff x="5307800" y="238125"/>
            <a:chExt cx="271925" cy="5238750"/>
          </a:xfrm>
        </p:grpSpPr>
        <p:sp>
          <p:nvSpPr>
            <p:cNvPr id="2681" name="Google Shape;2681;p9"/>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2" name="Google Shape;2682;p9"/>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3" name="Google Shape;2683;p9"/>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4" name="Google Shape;2684;p9"/>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5" name="Google Shape;2685;p9"/>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6" name="Google Shape;2686;p9"/>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7" name="Google Shape;2687;p9"/>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8" name="Google Shape;2688;p9"/>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89" name="Google Shape;2689;p9"/>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0" name="Google Shape;2690;p9"/>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1" name="Google Shape;2691;p9"/>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2" name="Google Shape;2692;p9"/>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3" name="Google Shape;2693;p9"/>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4" name="Google Shape;2694;p9"/>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5" name="Google Shape;2695;p9"/>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6" name="Google Shape;2696;p9"/>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7" name="Google Shape;2697;p9"/>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8" name="Google Shape;2698;p9"/>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699" name="Google Shape;2699;p9"/>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0" name="Google Shape;2700;p9"/>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1" name="Google Shape;2701;p9"/>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2" name="Google Shape;2702;p9"/>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3" name="Google Shape;2703;p9"/>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4" name="Google Shape;2704;p9"/>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5" name="Google Shape;2705;p9"/>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6" name="Google Shape;2706;p9"/>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7" name="Google Shape;2707;p9"/>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8" name="Google Shape;2708;p9"/>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09" name="Google Shape;2709;p9"/>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0" name="Google Shape;2710;p9"/>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1" name="Google Shape;2711;p9"/>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2" name="Google Shape;2712;p9"/>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3" name="Google Shape;2713;p9"/>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4" name="Google Shape;2714;p9"/>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5" name="Google Shape;2715;p9"/>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6" name="Google Shape;2716;p9"/>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7" name="Google Shape;2717;p9"/>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8" name="Google Shape;2718;p9"/>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19" name="Google Shape;2719;p9"/>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0" name="Google Shape;2720;p9"/>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1" name="Google Shape;2721;p9"/>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2" name="Google Shape;2722;p9"/>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3" name="Google Shape;2723;p9"/>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4" name="Google Shape;2724;p9"/>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5" name="Google Shape;2725;p9"/>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6" name="Google Shape;2726;p9"/>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7" name="Google Shape;2727;p9"/>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8" name="Google Shape;2728;p9"/>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29" name="Google Shape;2729;p9"/>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0" name="Google Shape;2730;p9"/>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1" name="Google Shape;2731;p9"/>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2" name="Google Shape;2732;p9"/>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3" name="Google Shape;2733;p9"/>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4" name="Google Shape;2734;p9"/>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5" name="Google Shape;2735;p9"/>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6" name="Google Shape;2736;p9"/>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37" name="Google Shape;2737;p9"/>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738" name="Google Shape;2738;p9"/>
          <p:cNvGrpSpPr/>
          <p:nvPr/>
        </p:nvGrpSpPr>
        <p:grpSpPr>
          <a:xfrm rot="10800000">
            <a:off x="10438095" y="38276"/>
            <a:ext cx="1521044" cy="6781736"/>
            <a:chOff x="5458325" y="238125"/>
            <a:chExt cx="1174975" cy="5238750"/>
          </a:xfrm>
        </p:grpSpPr>
        <p:sp>
          <p:nvSpPr>
            <p:cNvPr id="2739" name="Google Shape;2739;p9"/>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0" name="Google Shape;2740;p9"/>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1" name="Google Shape;2741;p9"/>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2" name="Google Shape;2742;p9"/>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3" name="Google Shape;2743;p9"/>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4" name="Google Shape;2744;p9"/>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5" name="Google Shape;2745;p9"/>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6" name="Google Shape;2746;p9"/>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7" name="Google Shape;2747;p9"/>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8" name="Google Shape;2748;p9"/>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49" name="Google Shape;2749;p9"/>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0" name="Google Shape;2750;p9"/>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1" name="Google Shape;2751;p9"/>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2" name="Google Shape;2752;p9"/>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3" name="Google Shape;2753;p9"/>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4" name="Google Shape;2754;p9"/>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5" name="Google Shape;2755;p9"/>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6" name="Google Shape;2756;p9"/>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7" name="Google Shape;2757;p9"/>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8" name="Google Shape;2758;p9"/>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59" name="Google Shape;2759;p9"/>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0" name="Google Shape;2760;p9"/>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1" name="Google Shape;2761;p9"/>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2" name="Google Shape;2762;p9"/>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3" name="Google Shape;2763;p9"/>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4" name="Google Shape;2764;p9"/>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5" name="Google Shape;2765;p9"/>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6" name="Google Shape;2766;p9"/>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7" name="Google Shape;2767;p9"/>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8" name="Google Shape;2768;p9"/>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9" name="Google Shape;2769;p9"/>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0" name="Google Shape;2770;p9"/>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1" name="Google Shape;2771;p9"/>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2" name="Google Shape;2772;p9"/>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3" name="Google Shape;2773;p9"/>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4" name="Google Shape;2774;p9"/>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5" name="Google Shape;2775;p9"/>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6" name="Google Shape;2776;p9"/>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7" name="Google Shape;2777;p9"/>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8" name="Google Shape;2778;p9"/>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9" name="Google Shape;2779;p9"/>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0" name="Google Shape;2780;p9"/>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1" name="Google Shape;2781;p9"/>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2" name="Google Shape;2782;p9"/>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3" name="Google Shape;2783;p9"/>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4" name="Google Shape;2784;p9"/>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5" name="Google Shape;2785;p9"/>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6" name="Google Shape;2786;p9"/>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7" name="Google Shape;2787;p9"/>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8" name="Google Shape;2788;p9"/>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9" name="Google Shape;2789;p9"/>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0" name="Google Shape;2790;p9"/>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1" name="Google Shape;2791;p9"/>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2" name="Google Shape;2792;p9"/>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3" name="Google Shape;2793;p9"/>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4" name="Google Shape;2794;p9"/>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5" name="Google Shape;2795;p9"/>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6" name="Google Shape;2796;p9"/>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7" name="Google Shape;2797;p9"/>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8" name="Google Shape;2798;p9"/>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99" name="Google Shape;2799;p9"/>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0" name="Google Shape;2800;p9"/>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801" name="Google Shape;2801;p9"/>
          <p:cNvGrpSpPr/>
          <p:nvPr/>
        </p:nvGrpSpPr>
        <p:grpSpPr>
          <a:xfrm rot="10800000">
            <a:off x="10243269" y="38276"/>
            <a:ext cx="1326185" cy="6586909"/>
            <a:chOff x="5759350" y="388625"/>
            <a:chExt cx="1024450" cy="5088250"/>
          </a:xfrm>
        </p:grpSpPr>
        <p:sp>
          <p:nvSpPr>
            <p:cNvPr id="2802" name="Google Shape;2802;p9"/>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3" name="Google Shape;2803;p9"/>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4" name="Google Shape;2804;p9"/>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5" name="Google Shape;2805;p9"/>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6" name="Google Shape;2806;p9"/>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7" name="Google Shape;2807;p9"/>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8" name="Google Shape;2808;p9"/>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09" name="Google Shape;2809;p9"/>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0" name="Google Shape;2810;p9"/>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1" name="Google Shape;2811;p9"/>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2" name="Google Shape;2812;p9"/>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3" name="Google Shape;2813;p9"/>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4" name="Google Shape;2814;p9"/>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5" name="Google Shape;2815;p9"/>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6" name="Google Shape;2816;p9"/>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7" name="Google Shape;2817;p9"/>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8" name="Google Shape;2818;p9"/>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19" name="Google Shape;2819;p9"/>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0" name="Google Shape;2820;p9"/>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1" name="Google Shape;2821;p9"/>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2" name="Google Shape;2822;p9"/>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3" name="Google Shape;2823;p9"/>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4" name="Google Shape;2824;p9"/>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5" name="Google Shape;2825;p9"/>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6" name="Google Shape;2826;p9"/>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7" name="Google Shape;2827;p9"/>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8" name="Google Shape;2828;p9"/>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29" name="Google Shape;2829;p9"/>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0" name="Google Shape;2830;p9"/>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1" name="Google Shape;2831;p9"/>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2" name="Google Shape;2832;p9"/>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3" name="Google Shape;2833;p9"/>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4" name="Google Shape;2834;p9"/>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5" name="Google Shape;2835;p9"/>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6" name="Google Shape;2836;p9"/>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7" name="Google Shape;2837;p9"/>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8" name="Google Shape;2838;p9"/>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39" name="Google Shape;2839;p9"/>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0" name="Google Shape;2840;p9"/>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1" name="Google Shape;2841;p9"/>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2" name="Google Shape;2842;p9"/>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3" name="Google Shape;2843;p9"/>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4" name="Google Shape;2844;p9"/>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5" name="Google Shape;2845;p9"/>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6" name="Google Shape;2846;p9"/>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7" name="Google Shape;2847;p9"/>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8" name="Google Shape;2848;p9"/>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49" name="Google Shape;2849;p9"/>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0" name="Google Shape;2850;p9"/>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1" name="Google Shape;2851;p9"/>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2" name="Google Shape;2852;p9"/>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3" name="Google Shape;2853;p9"/>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4" name="Google Shape;2854;p9"/>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5" name="Google Shape;2855;p9"/>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6" name="Google Shape;2856;p9"/>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7" name="Google Shape;2857;p9"/>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8" name="Google Shape;2858;p9"/>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59" name="Google Shape;2859;p9"/>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0" name="Google Shape;2860;p9"/>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1" name="Google Shape;2861;p9"/>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2" name="Google Shape;2862;p9"/>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3" name="Google Shape;2863;p9"/>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4" name="Google Shape;2864;p9"/>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5" name="Google Shape;2865;p9"/>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6" name="Google Shape;2866;p9"/>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7" name="Google Shape;2867;p9"/>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8" name="Google Shape;2868;p9"/>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69" name="Google Shape;2869;p9"/>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0" name="Google Shape;2870;p9"/>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1" name="Google Shape;2871;p9"/>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2" name="Google Shape;2872;p9"/>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3" name="Google Shape;2873;p9"/>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4" name="Google Shape;2874;p9"/>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5" name="Google Shape;2875;p9"/>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6" name="Google Shape;2876;p9"/>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7" name="Google Shape;2877;p9"/>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8" name="Google Shape;2878;p9"/>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79" name="Google Shape;2879;p9"/>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0" name="Google Shape;2880;p9"/>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1" name="Google Shape;2881;p9"/>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2" name="Google Shape;2882;p9"/>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3" name="Google Shape;2883;p9"/>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4" name="Google Shape;2884;p9"/>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5" name="Google Shape;2885;p9"/>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6" name="Google Shape;2886;p9"/>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7" name="Google Shape;2887;p9"/>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8" name="Google Shape;2888;p9"/>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89" name="Google Shape;2889;p9"/>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0" name="Google Shape;2890;p9"/>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1" name="Google Shape;2891;p9"/>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2" name="Google Shape;2892;p9"/>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3" name="Google Shape;2893;p9"/>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4" name="Google Shape;2894;p9"/>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5" name="Google Shape;2895;p9"/>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6" name="Google Shape;2896;p9"/>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7" name="Google Shape;2897;p9"/>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8" name="Google Shape;2898;p9"/>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899" name="Google Shape;2899;p9"/>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0" name="Google Shape;2900;p9"/>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1" name="Google Shape;2901;p9"/>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2" name="Google Shape;2902;p9"/>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2903" name="Google Shape;2903;p9"/>
          <p:cNvGrpSpPr/>
          <p:nvPr/>
        </p:nvGrpSpPr>
        <p:grpSpPr>
          <a:xfrm rot="10800000">
            <a:off x="10243269" y="38276"/>
            <a:ext cx="1521044" cy="6781736"/>
            <a:chOff x="5608825" y="238125"/>
            <a:chExt cx="1174975" cy="5238750"/>
          </a:xfrm>
        </p:grpSpPr>
        <p:sp>
          <p:nvSpPr>
            <p:cNvPr id="2904" name="Google Shape;2904;p9"/>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5" name="Google Shape;2905;p9"/>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6" name="Google Shape;2906;p9"/>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7" name="Google Shape;2907;p9"/>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8" name="Google Shape;2908;p9"/>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09" name="Google Shape;2909;p9"/>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0" name="Google Shape;2910;p9"/>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1" name="Google Shape;2911;p9"/>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2" name="Google Shape;2912;p9"/>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3" name="Google Shape;2913;p9"/>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4" name="Google Shape;2914;p9"/>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5" name="Google Shape;2915;p9"/>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6" name="Google Shape;2916;p9"/>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7" name="Google Shape;2917;p9"/>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8" name="Google Shape;2918;p9"/>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19" name="Google Shape;2919;p9"/>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0" name="Google Shape;2920;p9"/>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1" name="Google Shape;2921;p9"/>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2" name="Google Shape;2922;p9"/>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3" name="Google Shape;2923;p9"/>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4" name="Google Shape;2924;p9"/>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5" name="Google Shape;2925;p9"/>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6" name="Google Shape;2926;p9"/>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7" name="Google Shape;2927;p9"/>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8" name="Google Shape;2928;p9"/>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29" name="Google Shape;2929;p9"/>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0" name="Google Shape;2930;p9"/>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1" name="Google Shape;2931;p9"/>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2" name="Google Shape;2932;p9"/>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3" name="Google Shape;2933;p9"/>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4" name="Google Shape;2934;p9"/>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5" name="Google Shape;2935;p9"/>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6" name="Google Shape;2936;p9"/>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7" name="Google Shape;2937;p9"/>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8" name="Google Shape;2938;p9"/>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39" name="Google Shape;2939;p9"/>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0" name="Google Shape;2940;p9"/>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1" name="Google Shape;2941;p9"/>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2" name="Google Shape;2942;p9"/>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3" name="Google Shape;2943;p9"/>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4" name="Google Shape;2944;p9"/>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5" name="Google Shape;2945;p9"/>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6" name="Google Shape;2946;p9"/>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7" name="Google Shape;2947;p9"/>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8" name="Google Shape;2948;p9"/>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49" name="Google Shape;2949;p9"/>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0" name="Google Shape;2950;p9"/>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1" name="Google Shape;2951;p9"/>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2" name="Google Shape;2952;p9"/>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3" name="Google Shape;2953;p9"/>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997309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sp>
        <p:nvSpPr>
          <p:cNvPr id="2955" name="Google Shape;2955;p10"/>
          <p:cNvSpPr txBox="1">
            <a:spLocks noGrp="1"/>
          </p:cNvSpPr>
          <p:nvPr>
            <p:ph type="sldNum" idx="12"/>
          </p:nvPr>
        </p:nvSpPr>
        <p:spPr>
          <a:xfrm>
            <a:off x="122041" y="6293601"/>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F967C39-DAF9-4288-90EF-0C2B16B55054}" type="slidenum">
              <a:rPr lang="en-ZA" smtClean="0"/>
              <a:t>‹#›</a:t>
            </a:fld>
            <a:endParaRPr lang="en-ZA"/>
          </a:p>
        </p:txBody>
      </p:sp>
      <p:grpSp>
        <p:nvGrpSpPr>
          <p:cNvPr id="2956" name="Google Shape;2956;p10"/>
          <p:cNvGrpSpPr/>
          <p:nvPr/>
        </p:nvGrpSpPr>
        <p:grpSpPr>
          <a:xfrm rot="10800000">
            <a:off x="11801983" y="38276"/>
            <a:ext cx="352016" cy="6781736"/>
            <a:chOff x="5307800" y="238125"/>
            <a:chExt cx="271925" cy="5238750"/>
          </a:xfrm>
        </p:grpSpPr>
        <p:sp>
          <p:nvSpPr>
            <p:cNvPr id="2957" name="Google Shape;2957;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8" name="Google Shape;2958;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59" name="Google Shape;2959;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0" name="Google Shape;2960;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1" name="Google Shape;2961;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2" name="Google Shape;2962;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3" name="Google Shape;2963;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4" name="Google Shape;2964;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5" name="Google Shape;2965;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6" name="Google Shape;2966;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7" name="Google Shape;2967;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8" name="Google Shape;2968;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69" name="Google Shape;2969;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0" name="Google Shape;2970;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1" name="Google Shape;2971;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2" name="Google Shape;2972;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3" name="Google Shape;2973;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4" name="Google Shape;2974;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5" name="Google Shape;2975;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6" name="Google Shape;2976;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7" name="Google Shape;2977;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8" name="Google Shape;2978;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79" name="Google Shape;2979;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0" name="Google Shape;2980;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1" name="Google Shape;2981;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2" name="Google Shape;2982;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3" name="Google Shape;2983;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4" name="Google Shape;2984;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5" name="Google Shape;2985;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6" name="Google Shape;2986;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7" name="Google Shape;2987;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8" name="Google Shape;2988;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89" name="Google Shape;2989;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0" name="Google Shape;2990;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1" name="Google Shape;2991;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2" name="Google Shape;2992;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3" name="Google Shape;2993;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4" name="Google Shape;2994;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5" name="Google Shape;2995;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6" name="Google Shape;2996;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7" name="Google Shape;2997;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8" name="Google Shape;2998;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99" name="Google Shape;2999;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0" name="Google Shape;3000;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1" name="Google Shape;3001;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2" name="Google Shape;3002;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3" name="Google Shape;3003;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4" name="Google Shape;3004;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5" name="Google Shape;3005;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6" name="Google Shape;3006;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7" name="Google Shape;3007;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8" name="Google Shape;3008;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09" name="Google Shape;3009;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0" name="Google Shape;3010;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1" name="Google Shape;3011;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2" name="Google Shape;3012;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3" name="Google Shape;3013;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014" name="Google Shape;3014;p10"/>
          <p:cNvGrpSpPr/>
          <p:nvPr/>
        </p:nvGrpSpPr>
        <p:grpSpPr>
          <a:xfrm rot="10800000">
            <a:off x="10438095" y="38276"/>
            <a:ext cx="1521044" cy="6781736"/>
            <a:chOff x="5458325" y="238125"/>
            <a:chExt cx="1174975" cy="5238750"/>
          </a:xfrm>
        </p:grpSpPr>
        <p:sp>
          <p:nvSpPr>
            <p:cNvPr id="3015" name="Google Shape;3015;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6" name="Google Shape;3016;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7" name="Google Shape;3017;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8" name="Google Shape;3018;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19" name="Google Shape;3019;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0" name="Google Shape;3020;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1" name="Google Shape;3021;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2" name="Google Shape;3022;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3" name="Google Shape;3023;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4" name="Google Shape;3024;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5" name="Google Shape;3025;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6" name="Google Shape;3026;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7" name="Google Shape;3027;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8" name="Google Shape;3028;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29" name="Google Shape;3029;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0" name="Google Shape;3030;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1" name="Google Shape;3031;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2" name="Google Shape;3032;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3" name="Google Shape;3033;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4" name="Google Shape;3034;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5" name="Google Shape;3035;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6" name="Google Shape;3036;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7" name="Google Shape;3037;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8" name="Google Shape;3038;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39" name="Google Shape;3039;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0" name="Google Shape;3040;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1" name="Google Shape;3041;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2" name="Google Shape;3042;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3" name="Google Shape;3043;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4" name="Google Shape;3044;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5" name="Google Shape;3045;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6" name="Google Shape;3046;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7" name="Google Shape;3047;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8" name="Google Shape;3048;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49" name="Google Shape;3049;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0" name="Google Shape;3050;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1" name="Google Shape;3051;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2" name="Google Shape;3052;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3" name="Google Shape;3053;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4" name="Google Shape;3054;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5" name="Google Shape;3055;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6" name="Google Shape;3056;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7" name="Google Shape;3057;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8" name="Google Shape;3058;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59" name="Google Shape;3059;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0" name="Google Shape;3060;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1" name="Google Shape;3061;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2" name="Google Shape;3062;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3" name="Google Shape;3063;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4" name="Google Shape;3064;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5" name="Google Shape;3065;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6" name="Google Shape;3066;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7" name="Google Shape;3067;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8" name="Google Shape;3068;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69" name="Google Shape;3069;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0" name="Google Shape;3070;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1" name="Google Shape;3071;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2" name="Google Shape;3072;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3" name="Google Shape;3073;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4" name="Google Shape;3074;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5" name="Google Shape;3075;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6" name="Google Shape;3076;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077" name="Google Shape;3077;p10"/>
          <p:cNvGrpSpPr/>
          <p:nvPr/>
        </p:nvGrpSpPr>
        <p:grpSpPr>
          <a:xfrm rot="10800000">
            <a:off x="10243269" y="38276"/>
            <a:ext cx="1326185" cy="6586909"/>
            <a:chOff x="5759350" y="388625"/>
            <a:chExt cx="1024450" cy="5088250"/>
          </a:xfrm>
        </p:grpSpPr>
        <p:sp>
          <p:nvSpPr>
            <p:cNvPr id="3078" name="Google Shape;3078;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79" name="Google Shape;3079;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0" name="Google Shape;3080;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1" name="Google Shape;3081;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2" name="Google Shape;3082;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3" name="Google Shape;3083;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4" name="Google Shape;3084;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5" name="Google Shape;3085;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6" name="Google Shape;3086;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7" name="Google Shape;3087;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8" name="Google Shape;3088;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89" name="Google Shape;3089;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0" name="Google Shape;3090;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1" name="Google Shape;3091;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2" name="Google Shape;3092;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3" name="Google Shape;3093;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4" name="Google Shape;3094;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5" name="Google Shape;3095;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6" name="Google Shape;3096;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7" name="Google Shape;3097;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8" name="Google Shape;3098;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99" name="Google Shape;3099;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0" name="Google Shape;3100;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1" name="Google Shape;3101;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2" name="Google Shape;3102;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3" name="Google Shape;3103;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4" name="Google Shape;3104;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5" name="Google Shape;3105;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6" name="Google Shape;3106;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7" name="Google Shape;3107;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8" name="Google Shape;3108;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09" name="Google Shape;3109;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0" name="Google Shape;3110;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1" name="Google Shape;3111;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2" name="Google Shape;3112;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3" name="Google Shape;3113;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4" name="Google Shape;3114;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5" name="Google Shape;3115;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6" name="Google Shape;3116;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7" name="Google Shape;3117;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8" name="Google Shape;3118;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19" name="Google Shape;3119;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0" name="Google Shape;3120;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1" name="Google Shape;3121;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2" name="Google Shape;3122;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3" name="Google Shape;3123;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4" name="Google Shape;3124;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5" name="Google Shape;3125;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6" name="Google Shape;3126;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7" name="Google Shape;3127;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8" name="Google Shape;3128;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29" name="Google Shape;3129;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0" name="Google Shape;3130;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1" name="Google Shape;3131;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2" name="Google Shape;3132;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3" name="Google Shape;3133;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4" name="Google Shape;3134;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5" name="Google Shape;3135;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6" name="Google Shape;3136;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7" name="Google Shape;3137;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8" name="Google Shape;3138;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39" name="Google Shape;3139;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0" name="Google Shape;3140;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1" name="Google Shape;3141;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2" name="Google Shape;3142;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3" name="Google Shape;3143;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4" name="Google Shape;3144;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5" name="Google Shape;3145;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6" name="Google Shape;3146;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7" name="Google Shape;3147;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8" name="Google Shape;3148;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49" name="Google Shape;3149;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0" name="Google Shape;3150;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1" name="Google Shape;3151;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2" name="Google Shape;3152;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3" name="Google Shape;3153;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4" name="Google Shape;3154;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5" name="Google Shape;3155;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6" name="Google Shape;3156;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7" name="Google Shape;3157;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8" name="Google Shape;3158;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59" name="Google Shape;3159;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0" name="Google Shape;3160;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1" name="Google Shape;3161;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2" name="Google Shape;3162;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3" name="Google Shape;3163;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4" name="Google Shape;3164;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5" name="Google Shape;3165;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6" name="Google Shape;3166;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7" name="Google Shape;3167;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8" name="Google Shape;3168;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69" name="Google Shape;3169;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0" name="Google Shape;3170;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1" name="Google Shape;3171;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2" name="Google Shape;3172;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3" name="Google Shape;3173;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4" name="Google Shape;3174;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5" name="Google Shape;3175;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6" name="Google Shape;3176;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7" name="Google Shape;3177;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78" name="Google Shape;3178;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179" name="Google Shape;3179;p10"/>
          <p:cNvGrpSpPr/>
          <p:nvPr/>
        </p:nvGrpSpPr>
        <p:grpSpPr>
          <a:xfrm rot="10800000">
            <a:off x="10243269" y="38276"/>
            <a:ext cx="1521044" cy="6781736"/>
            <a:chOff x="5608825" y="238125"/>
            <a:chExt cx="1174975" cy="5238750"/>
          </a:xfrm>
        </p:grpSpPr>
        <p:sp>
          <p:nvSpPr>
            <p:cNvPr id="3180" name="Google Shape;3180;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1" name="Google Shape;3181;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2" name="Google Shape;3182;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3" name="Google Shape;3183;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4" name="Google Shape;3184;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5" name="Google Shape;3185;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6" name="Google Shape;3186;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7" name="Google Shape;3187;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8" name="Google Shape;3188;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89" name="Google Shape;3189;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0" name="Google Shape;3190;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1" name="Google Shape;3191;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2" name="Google Shape;3192;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3" name="Google Shape;3193;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4" name="Google Shape;3194;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5" name="Google Shape;3195;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6" name="Google Shape;3196;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7" name="Google Shape;3197;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8" name="Google Shape;3198;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99" name="Google Shape;3199;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0" name="Google Shape;3200;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1" name="Google Shape;3201;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2" name="Google Shape;3202;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3" name="Google Shape;3203;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4" name="Google Shape;3204;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5" name="Google Shape;3205;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6" name="Google Shape;3206;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7" name="Google Shape;3207;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8" name="Google Shape;3208;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09" name="Google Shape;3209;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0" name="Google Shape;3210;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1" name="Google Shape;3211;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2" name="Google Shape;3212;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3" name="Google Shape;3213;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4" name="Google Shape;3214;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5" name="Google Shape;3215;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6" name="Google Shape;3216;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7" name="Google Shape;3217;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8" name="Google Shape;3218;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19" name="Google Shape;3219;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0" name="Google Shape;3220;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1" name="Google Shape;3221;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2" name="Google Shape;3222;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3" name="Google Shape;3223;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4" name="Google Shape;3224;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5" name="Google Shape;3225;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6" name="Google Shape;3226;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7" name="Google Shape;3227;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8" name="Google Shape;3228;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229" name="Google Shape;3229;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4275143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7733" y="985833"/>
            <a:ext cx="9014800" cy="11432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957733" y="2311400"/>
            <a:ext cx="9014800" cy="39740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122041" y="6293601"/>
            <a:ext cx="731600" cy="524800"/>
          </a:xfrm>
          <a:prstGeom prst="rect">
            <a:avLst/>
          </a:prstGeom>
          <a:noFill/>
          <a:ln>
            <a:noFill/>
          </a:ln>
        </p:spPr>
        <p:txBody>
          <a:bodyPr spcFirstLastPara="1" wrap="square" lIns="91425" tIns="91425" rIns="91425" bIns="91425" anchor="ctr" anchorCtr="0">
            <a:noAutofit/>
          </a:bodyPr>
          <a:lstStyle>
            <a:lvl1pPr lvl="0">
              <a:buNone/>
              <a:defRPr sz="1600">
                <a:solidFill>
                  <a:schemeClr val="dk2"/>
                </a:solidFill>
                <a:latin typeface="Dosis ExtraLight"/>
                <a:ea typeface="Dosis ExtraLight"/>
                <a:cs typeface="Dosis ExtraLight"/>
                <a:sym typeface="Dosis ExtraLight"/>
              </a:defRPr>
            </a:lvl1pPr>
            <a:lvl2pPr lvl="1">
              <a:buNone/>
              <a:defRPr sz="1600">
                <a:solidFill>
                  <a:schemeClr val="dk2"/>
                </a:solidFill>
                <a:latin typeface="Dosis ExtraLight"/>
                <a:ea typeface="Dosis ExtraLight"/>
                <a:cs typeface="Dosis ExtraLight"/>
                <a:sym typeface="Dosis ExtraLight"/>
              </a:defRPr>
            </a:lvl2pPr>
            <a:lvl3pPr lvl="2">
              <a:buNone/>
              <a:defRPr sz="1600">
                <a:solidFill>
                  <a:schemeClr val="dk2"/>
                </a:solidFill>
                <a:latin typeface="Dosis ExtraLight"/>
                <a:ea typeface="Dosis ExtraLight"/>
                <a:cs typeface="Dosis ExtraLight"/>
                <a:sym typeface="Dosis ExtraLight"/>
              </a:defRPr>
            </a:lvl3pPr>
            <a:lvl4pPr lvl="3">
              <a:buNone/>
              <a:defRPr sz="1600">
                <a:solidFill>
                  <a:schemeClr val="dk2"/>
                </a:solidFill>
                <a:latin typeface="Dosis ExtraLight"/>
                <a:ea typeface="Dosis ExtraLight"/>
                <a:cs typeface="Dosis ExtraLight"/>
                <a:sym typeface="Dosis ExtraLight"/>
              </a:defRPr>
            </a:lvl4pPr>
            <a:lvl5pPr lvl="4">
              <a:buNone/>
              <a:defRPr sz="1600">
                <a:solidFill>
                  <a:schemeClr val="dk2"/>
                </a:solidFill>
                <a:latin typeface="Dosis ExtraLight"/>
                <a:ea typeface="Dosis ExtraLight"/>
                <a:cs typeface="Dosis ExtraLight"/>
                <a:sym typeface="Dosis ExtraLight"/>
              </a:defRPr>
            </a:lvl5pPr>
            <a:lvl6pPr lvl="5">
              <a:buNone/>
              <a:defRPr sz="1600">
                <a:solidFill>
                  <a:schemeClr val="dk2"/>
                </a:solidFill>
                <a:latin typeface="Dosis ExtraLight"/>
                <a:ea typeface="Dosis ExtraLight"/>
                <a:cs typeface="Dosis ExtraLight"/>
                <a:sym typeface="Dosis ExtraLight"/>
              </a:defRPr>
            </a:lvl6pPr>
            <a:lvl7pPr lvl="6">
              <a:buNone/>
              <a:defRPr sz="1600">
                <a:solidFill>
                  <a:schemeClr val="dk2"/>
                </a:solidFill>
                <a:latin typeface="Dosis ExtraLight"/>
                <a:ea typeface="Dosis ExtraLight"/>
                <a:cs typeface="Dosis ExtraLight"/>
                <a:sym typeface="Dosis ExtraLight"/>
              </a:defRPr>
            </a:lvl7pPr>
            <a:lvl8pPr lvl="7">
              <a:buNone/>
              <a:defRPr sz="1600">
                <a:solidFill>
                  <a:schemeClr val="dk2"/>
                </a:solidFill>
                <a:latin typeface="Dosis ExtraLight"/>
                <a:ea typeface="Dosis ExtraLight"/>
                <a:cs typeface="Dosis ExtraLight"/>
                <a:sym typeface="Dosis ExtraLight"/>
              </a:defRPr>
            </a:lvl8pPr>
            <a:lvl9pPr lvl="8">
              <a:buNone/>
              <a:defRPr sz="1600">
                <a:solidFill>
                  <a:schemeClr val="dk2"/>
                </a:solidFill>
                <a:latin typeface="Dosis ExtraLight"/>
                <a:ea typeface="Dosis ExtraLight"/>
                <a:cs typeface="Dosis ExtraLight"/>
                <a:sym typeface="Dosis ExtraLight"/>
              </a:defRPr>
            </a:lvl9pPr>
          </a:lstStyle>
          <a:p>
            <a:fld id="{5F967C39-DAF9-4288-90EF-0C2B16B55054}" type="slidenum">
              <a:rPr lang="en-ZA" smtClean="0"/>
              <a:t>‹#›</a:t>
            </a:fld>
            <a:endParaRPr lang="en-ZA"/>
          </a:p>
        </p:txBody>
      </p:sp>
    </p:spTree>
    <p:extLst>
      <p:ext uri="{BB962C8B-B14F-4D97-AF65-F5344CB8AC3E}">
        <p14:creationId xmlns:p14="http://schemas.microsoft.com/office/powerpoint/2010/main" val="1317520117"/>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4.png"/><Relationship Id="rId2" Type="http://schemas.openxmlformats.org/officeDocument/2006/relationships/customXml" Target="../ink/ink15.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10.png"/></Relationships>
</file>

<file path=ppt/slides/_rels/slide28.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2.jpe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customXml" Target="../ink/ink6.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png"/><Relationship Id="rId11" Type="http://schemas.openxmlformats.org/officeDocument/2006/relationships/image" Target="../media/image4.png"/><Relationship Id="rId5" Type="http://schemas.openxmlformats.org/officeDocument/2006/relationships/customXml" Target="../ink/ink2.xml"/><Relationship Id="rId10" Type="http://schemas.openxmlformats.org/officeDocument/2006/relationships/customXml" Target="../ink/ink5.xml"/><Relationship Id="rId4" Type="http://schemas.openxmlformats.org/officeDocument/2006/relationships/image" Target="../media/image11.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3.jpeg"/><Relationship Id="rId3" Type="http://schemas.openxmlformats.org/officeDocument/2006/relationships/customXml" Target="../ink/ink7.xml"/><Relationship Id="rId7" Type="http://schemas.openxmlformats.org/officeDocument/2006/relationships/customXml" Target="../ink/ink9.xml"/><Relationship Id="rId12" Type="http://schemas.openxmlformats.org/officeDocument/2006/relationships/customXml" Target="../ink/ink1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8.png"/><Relationship Id="rId5" Type="http://schemas.openxmlformats.org/officeDocument/2006/relationships/customXml" Target="../ink/ink8.xml"/><Relationship Id="rId15" Type="http://schemas.openxmlformats.org/officeDocument/2006/relationships/image" Target="../media/image5.jpeg"/><Relationship Id="rId10" Type="http://schemas.openxmlformats.org/officeDocument/2006/relationships/customXml" Target="../ink/ink11.xml"/><Relationship Id="rId4" Type="http://schemas.openxmlformats.org/officeDocument/2006/relationships/image" Target="../media/image5.png"/><Relationship Id="rId9" Type="http://schemas.openxmlformats.org/officeDocument/2006/relationships/customXml" Target="../ink/ink10.xml"/><Relationship Id="rId1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72B5232-C03B-410B-A136-8C2B26D1280B}"/>
              </a:ext>
            </a:extLst>
          </p:cNvPr>
          <p:cNvSpPr>
            <a:spLocks noGrp="1"/>
          </p:cNvSpPr>
          <p:nvPr>
            <p:ph type="ctrTitle"/>
          </p:nvPr>
        </p:nvSpPr>
        <p:spPr>
          <a:xfrm>
            <a:off x="1030991" y="718705"/>
            <a:ext cx="7195600" cy="1546400"/>
          </a:xfrm>
        </p:spPr>
        <p:txBody>
          <a:bodyPr/>
          <a:lstStyle/>
          <a:p>
            <a:r>
              <a:rPr lang="en-US" dirty="0"/>
              <a:t>Intro to computational neuroscience</a:t>
            </a:r>
          </a:p>
        </p:txBody>
      </p:sp>
      <p:sp>
        <p:nvSpPr>
          <p:cNvPr id="4" name="TextBox 3">
            <a:extLst>
              <a:ext uri="{FF2B5EF4-FFF2-40B4-BE49-F238E27FC236}">
                <a16:creationId xmlns:a16="http://schemas.microsoft.com/office/drawing/2014/main" id="{2A7B120F-52BC-44EC-94AC-2BFBE24AB91E}"/>
              </a:ext>
            </a:extLst>
          </p:cNvPr>
          <p:cNvSpPr txBox="1"/>
          <p:nvPr/>
        </p:nvSpPr>
        <p:spPr>
          <a:xfrm>
            <a:off x="211826" y="5095853"/>
            <a:ext cx="6825789" cy="1631216"/>
          </a:xfrm>
          <a:prstGeom prst="rect">
            <a:avLst/>
          </a:prstGeom>
          <a:noFill/>
        </p:spPr>
        <p:txBody>
          <a:bodyPr wrap="square" rtlCol="0">
            <a:spAutoFit/>
          </a:bodyPr>
          <a:lstStyle/>
          <a:p>
            <a:r>
              <a:rPr lang="en-ZA" sz="2000" b="1" dirty="0">
                <a:solidFill>
                  <a:schemeClr val="bg1"/>
                </a:solidFill>
              </a:rPr>
              <a:t>Dr Eran Shorer</a:t>
            </a:r>
          </a:p>
          <a:p>
            <a:r>
              <a:rPr lang="en-ZA" sz="2000" b="1" dirty="0">
                <a:solidFill>
                  <a:schemeClr val="bg1"/>
                </a:solidFill>
              </a:rPr>
              <a:t>March 2022</a:t>
            </a:r>
          </a:p>
          <a:p>
            <a:endParaRPr lang="en-ZA" sz="2000" b="1" dirty="0">
              <a:solidFill>
                <a:schemeClr val="bg1"/>
              </a:solidFill>
            </a:endParaRPr>
          </a:p>
          <a:p>
            <a:r>
              <a:rPr lang="en-ZA" sz="2000" b="1" dirty="0">
                <a:solidFill>
                  <a:schemeClr val="bg1"/>
                </a:solidFill>
              </a:rPr>
              <a:t>Neurophysiology Honours </a:t>
            </a:r>
          </a:p>
          <a:p>
            <a:r>
              <a:rPr lang="en-ZA" sz="2000" b="1" dirty="0">
                <a:solidFill>
                  <a:schemeClr val="bg1"/>
                </a:solidFill>
              </a:rPr>
              <a:t>University of Cape Town</a:t>
            </a:r>
          </a:p>
        </p:txBody>
      </p:sp>
      <p:pic>
        <p:nvPicPr>
          <p:cNvPr id="2050" name="Picture 2" descr="University of Cape Town - Wikipedia">
            <a:extLst>
              <a:ext uri="{FF2B5EF4-FFF2-40B4-BE49-F238E27FC236}">
                <a16:creationId xmlns:a16="http://schemas.microsoft.com/office/drawing/2014/main" id="{5E802AC4-D362-49ED-B316-E42D52681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0654" y="5095853"/>
            <a:ext cx="1455441" cy="1477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441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AE7FEB-16A1-449A-B41F-E5BA0843F210}"/>
              </a:ext>
            </a:extLst>
          </p:cNvPr>
          <p:cNvPicPr>
            <a:picLocks noChangeAspect="1"/>
          </p:cNvPicPr>
          <p:nvPr/>
        </p:nvPicPr>
        <p:blipFill>
          <a:blip r:embed="rId3"/>
          <a:stretch>
            <a:fillRect/>
          </a:stretch>
        </p:blipFill>
        <p:spPr>
          <a:xfrm>
            <a:off x="2036183" y="344139"/>
            <a:ext cx="7447871" cy="6169721"/>
          </a:xfrm>
          <a:prstGeom prst="rect">
            <a:avLst/>
          </a:prstGeom>
        </p:spPr>
      </p:pic>
    </p:spTree>
    <p:extLst>
      <p:ext uri="{BB962C8B-B14F-4D97-AF65-F5344CB8AC3E}">
        <p14:creationId xmlns:p14="http://schemas.microsoft.com/office/powerpoint/2010/main" val="3270486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rotein folding explained">
            <a:hlinkClick r:id="" action="ppaction://media"/>
            <a:extLst>
              <a:ext uri="{FF2B5EF4-FFF2-40B4-BE49-F238E27FC236}">
                <a16:creationId xmlns:a16="http://schemas.microsoft.com/office/drawing/2014/main" id="{B9E7FE38-A845-4A04-A27F-F265FDD160D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21173" y="518160"/>
            <a:ext cx="10241280" cy="5760720"/>
          </a:xfrm>
          <a:prstGeom prst="rect">
            <a:avLst/>
          </a:prstGeom>
        </p:spPr>
      </p:pic>
    </p:spTree>
    <p:extLst>
      <p:ext uri="{BB962C8B-B14F-4D97-AF65-F5344CB8AC3E}">
        <p14:creationId xmlns:p14="http://schemas.microsoft.com/office/powerpoint/2010/main" val="234612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7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ing with morphometric data | NEURON">
            <a:extLst>
              <a:ext uri="{FF2B5EF4-FFF2-40B4-BE49-F238E27FC236}">
                <a16:creationId xmlns:a16="http://schemas.microsoft.com/office/drawing/2014/main" id="{8A62880B-012E-46C9-A07D-E1618818BF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6440" y="529625"/>
            <a:ext cx="7244715" cy="6048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8954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Hubel and </a:t>
            </a:r>
            <a:r>
              <a:rPr lang="en-US" b="1" dirty="0" err="1"/>
              <a:t>Weisel</a:t>
            </a:r>
            <a:r>
              <a:rPr lang="en-US" b="1" dirty="0"/>
              <a:t> experiment </a:t>
            </a:r>
          </a:p>
        </p:txBody>
      </p:sp>
      <p:pic>
        <p:nvPicPr>
          <p:cNvPr id="4" name="Picture 3">
            <a:extLst>
              <a:ext uri="{FF2B5EF4-FFF2-40B4-BE49-F238E27FC236}">
                <a16:creationId xmlns:a16="http://schemas.microsoft.com/office/drawing/2014/main" id="{26790790-C1F5-41BC-8101-D3E7F5DA861D}"/>
              </a:ext>
            </a:extLst>
          </p:cNvPr>
          <p:cNvPicPr>
            <a:picLocks noChangeAspect="1"/>
          </p:cNvPicPr>
          <p:nvPr/>
        </p:nvPicPr>
        <p:blipFill>
          <a:blip r:embed="rId3"/>
          <a:stretch>
            <a:fillRect/>
          </a:stretch>
        </p:blipFill>
        <p:spPr>
          <a:xfrm>
            <a:off x="648004" y="1915238"/>
            <a:ext cx="10584288" cy="4552281"/>
          </a:xfrm>
          <a:prstGeom prst="rect">
            <a:avLst/>
          </a:prstGeom>
        </p:spPr>
      </p:pic>
    </p:spTree>
    <p:extLst>
      <p:ext uri="{BB962C8B-B14F-4D97-AF65-F5344CB8AC3E}">
        <p14:creationId xmlns:p14="http://schemas.microsoft.com/office/powerpoint/2010/main" val="301536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H&amp;W 1">
            <a:hlinkClick r:id="" action="ppaction://media"/>
            <a:extLst>
              <a:ext uri="{FF2B5EF4-FFF2-40B4-BE49-F238E27FC236}">
                <a16:creationId xmlns:a16="http://schemas.microsoft.com/office/drawing/2014/main" id="{8AAFE948-BFFF-415B-A151-2F7A8760477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12800" y="457200"/>
            <a:ext cx="9753600" cy="5486400"/>
          </a:xfrm>
          <a:prstGeom prst="rect">
            <a:avLst/>
          </a:prstGeom>
        </p:spPr>
      </p:pic>
    </p:spTree>
    <p:extLst>
      <p:ext uri="{BB962C8B-B14F-4D97-AF65-F5344CB8AC3E}">
        <p14:creationId xmlns:p14="http://schemas.microsoft.com/office/powerpoint/2010/main" val="619274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79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H&amp;W 2">
            <a:hlinkClick r:id="" action="ppaction://media"/>
            <a:extLst>
              <a:ext uri="{FF2B5EF4-FFF2-40B4-BE49-F238E27FC236}">
                <a16:creationId xmlns:a16="http://schemas.microsoft.com/office/drawing/2014/main" id="{EFAF02F3-81EB-4141-A1D2-85CD63CFE2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9680" y="411480"/>
            <a:ext cx="8260080" cy="6195060"/>
          </a:xfrm>
          <a:prstGeom prst="rect">
            <a:avLst/>
          </a:prstGeom>
        </p:spPr>
      </p:pic>
    </p:spTree>
    <p:extLst>
      <p:ext uri="{BB962C8B-B14F-4D97-AF65-F5344CB8AC3E}">
        <p14:creationId xmlns:p14="http://schemas.microsoft.com/office/powerpoint/2010/main" val="1032717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1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5DAFCDB8-1AE5-48D2-91D6-0A8E62EBF97C}"/>
              </a:ext>
            </a:extLst>
          </p:cNvPr>
          <p:cNvPicPr>
            <a:picLocks noChangeAspect="1"/>
          </p:cNvPicPr>
          <p:nvPr/>
        </p:nvPicPr>
        <p:blipFill rotWithShape="1">
          <a:blip r:embed="rId3">
            <a:extLst>
              <a:ext uri="{28A0092B-C50C-407E-A947-70E740481C1C}">
                <a14:useLocalDpi xmlns:a14="http://schemas.microsoft.com/office/drawing/2010/main" val="0"/>
              </a:ext>
            </a:extLst>
          </a:blip>
          <a:srcRect l="19186" r="29182"/>
          <a:stretch/>
        </p:blipFill>
        <p:spPr>
          <a:xfrm rot="16200000">
            <a:off x="2571655" y="-160350"/>
            <a:ext cx="1752600" cy="4525963"/>
          </a:xfrm>
          <a:prstGeom prst="rect">
            <a:avLst/>
          </a:prstGeom>
        </p:spPr>
      </p:pic>
      <p:pic>
        <p:nvPicPr>
          <p:cNvPr id="4" name="Picture 3">
            <a:extLst>
              <a:ext uri="{FF2B5EF4-FFF2-40B4-BE49-F238E27FC236}">
                <a16:creationId xmlns:a16="http://schemas.microsoft.com/office/drawing/2014/main" id="{691B0B7F-5322-48F5-8474-048B8460C895}"/>
              </a:ext>
            </a:extLst>
          </p:cNvPr>
          <p:cNvPicPr>
            <a:picLocks noChangeAspect="1"/>
          </p:cNvPicPr>
          <p:nvPr/>
        </p:nvPicPr>
        <p:blipFill rotWithShape="1">
          <a:blip r:embed="rId4">
            <a:extLst>
              <a:ext uri="{28A0092B-C50C-407E-A947-70E740481C1C}">
                <a14:useLocalDpi xmlns:a14="http://schemas.microsoft.com/office/drawing/2010/main" val="0"/>
              </a:ext>
            </a:extLst>
          </a:blip>
          <a:srcRect t="22628" b="-1"/>
          <a:stretch/>
        </p:blipFill>
        <p:spPr>
          <a:xfrm>
            <a:off x="1027026" y="3103018"/>
            <a:ext cx="4683911" cy="2173092"/>
          </a:xfrm>
          <a:prstGeom prst="rect">
            <a:avLst/>
          </a:prstGeom>
        </p:spPr>
      </p:pic>
      <p:sp>
        <p:nvSpPr>
          <p:cNvPr id="5" name="TextBox 4">
            <a:extLst>
              <a:ext uri="{FF2B5EF4-FFF2-40B4-BE49-F238E27FC236}">
                <a16:creationId xmlns:a16="http://schemas.microsoft.com/office/drawing/2014/main" id="{3EC882F7-2321-448D-84E5-3B143A303248}"/>
              </a:ext>
            </a:extLst>
          </p:cNvPr>
          <p:cNvSpPr txBox="1"/>
          <p:nvPr/>
        </p:nvSpPr>
        <p:spPr>
          <a:xfrm>
            <a:off x="6065520" y="1841021"/>
            <a:ext cx="4213874" cy="523220"/>
          </a:xfrm>
          <a:prstGeom prst="rect">
            <a:avLst/>
          </a:prstGeom>
          <a:noFill/>
        </p:spPr>
        <p:txBody>
          <a:bodyPr wrap="square" rtlCol="0">
            <a:spAutoFit/>
          </a:bodyPr>
          <a:lstStyle/>
          <a:p>
            <a:r>
              <a:rPr lang="en-ZA" sz="2800" dirty="0">
                <a:latin typeface="Arial" panose="020B0604020202020204" pitchFamily="34" charset="0"/>
                <a:cs typeface="Arial" panose="020B0604020202020204" pitchFamily="34" charset="0"/>
              </a:rPr>
              <a:t>Real Neural Network</a:t>
            </a:r>
          </a:p>
        </p:txBody>
      </p:sp>
      <p:sp>
        <p:nvSpPr>
          <p:cNvPr id="6" name="TextBox 5">
            <a:extLst>
              <a:ext uri="{FF2B5EF4-FFF2-40B4-BE49-F238E27FC236}">
                <a16:creationId xmlns:a16="http://schemas.microsoft.com/office/drawing/2014/main" id="{3C73E60C-F25C-4561-9F26-D266931A8F64}"/>
              </a:ext>
            </a:extLst>
          </p:cNvPr>
          <p:cNvSpPr txBox="1"/>
          <p:nvPr/>
        </p:nvSpPr>
        <p:spPr>
          <a:xfrm>
            <a:off x="6065520" y="3915507"/>
            <a:ext cx="4198884" cy="523220"/>
          </a:xfrm>
          <a:prstGeom prst="rect">
            <a:avLst/>
          </a:prstGeom>
          <a:noFill/>
        </p:spPr>
        <p:txBody>
          <a:bodyPr wrap="square" rtlCol="0">
            <a:spAutoFit/>
          </a:bodyPr>
          <a:lstStyle/>
          <a:p>
            <a:r>
              <a:rPr lang="en-ZA" sz="2800" dirty="0">
                <a:latin typeface="Arial" panose="020B0604020202020204" pitchFamily="34" charset="0"/>
                <a:cs typeface="Arial" panose="020B0604020202020204" pitchFamily="34" charset="0"/>
              </a:rPr>
              <a:t>Artificial Neural Network</a:t>
            </a:r>
          </a:p>
        </p:txBody>
      </p:sp>
    </p:spTree>
    <p:extLst>
      <p:ext uri="{BB962C8B-B14F-4D97-AF65-F5344CB8AC3E}">
        <p14:creationId xmlns:p14="http://schemas.microsoft.com/office/powerpoint/2010/main" val="35814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CD9E3A-B452-4720-8014-6D02546D0ED0}"/>
              </a:ext>
            </a:extLst>
          </p:cNvPr>
          <p:cNvPicPr>
            <a:picLocks noChangeAspect="1"/>
          </p:cNvPicPr>
          <p:nvPr/>
        </p:nvPicPr>
        <p:blipFill>
          <a:blip r:embed="rId3"/>
          <a:stretch>
            <a:fillRect/>
          </a:stretch>
        </p:blipFill>
        <p:spPr>
          <a:xfrm>
            <a:off x="470024" y="1055433"/>
            <a:ext cx="9267787" cy="5320653"/>
          </a:xfrm>
          <a:prstGeom prst="rect">
            <a:avLst/>
          </a:prstGeom>
        </p:spPr>
      </p:pic>
    </p:spTree>
    <p:extLst>
      <p:ext uri="{BB962C8B-B14F-4D97-AF65-F5344CB8AC3E}">
        <p14:creationId xmlns:p14="http://schemas.microsoft.com/office/powerpoint/2010/main" val="34267781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10;&#10;Description automatically generated with medium confidence">
            <a:extLst>
              <a:ext uri="{FF2B5EF4-FFF2-40B4-BE49-F238E27FC236}">
                <a16:creationId xmlns:a16="http://schemas.microsoft.com/office/drawing/2014/main" id="{99C25994-F6D2-42EB-911E-21ED77512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674" y="466724"/>
            <a:ext cx="8787765" cy="6099743"/>
          </a:xfrm>
          <a:prstGeom prst="rect">
            <a:avLst/>
          </a:prstGeom>
        </p:spPr>
      </p:pic>
    </p:spTree>
    <p:extLst>
      <p:ext uri="{BB962C8B-B14F-4D97-AF65-F5344CB8AC3E}">
        <p14:creationId xmlns:p14="http://schemas.microsoft.com/office/powerpoint/2010/main" val="2150186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7F78D4-A5B8-4B63-A55E-95E0CCA4086B}"/>
              </a:ext>
            </a:extLst>
          </p:cNvPr>
          <p:cNvPicPr>
            <a:picLocks noChangeAspect="1"/>
          </p:cNvPicPr>
          <p:nvPr/>
        </p:nvPicPr>
        <p:blipFill>
          <a:blip r:embed="rId3"/>
          <a:stretch>
            <a:fillRect/>
          </a:stretch>
        </p:blipFill>
        <p:spPr>
          <a:xfrm>
            <a:off x="1127761" y="764067"/>
            <a:ext cx="9066704" cy="5329866"/>
          </a:xfrm>
          <a:prstGeom prst="rect">
            <a:avLst/>
          </a:prstGeom>
        </p:spPr>
      </p:pic>
    </p:spTree>
    <p:extLst>
      <p:ext uri="{BB962C8B-B14F-4D97-AF65-F5344CB8AC3E}">
        <p14:creationId xmlns:p14="http://schemas.microsoft.com/office/powerpoint/2010/main" val="1056895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027F74-E715-43DD-BC31-9823D14A92E6}"/>
              </a:ext>
            </a:extLst>
          </p:cNvPr>
          <p:cNvSpPr txBox="1"/>
          <p:nvPr/>
        </p:nvSpPr>
        <p:spPr>
          <a:xfrm>
            <a:off x="562742" y="612844"/>
            <a:ext cx="9488774" cy="5632311"/>
          </a:xfrm>
          <a:prstGeom prst="rect">
            <a:avLst/>
          </a:prstGeom>
          <a:noFill/>
        </p:spPr>
        <p:txBody>
          <a:bodyPr wrap="square" rtlCol="0">
            <a:spAutoFit/>
          </a:bodyPr>
          <a:lstStyle/>
          <a:p>
            <a:pPr marL="285750" indent="-285750">
              <a:buFont typeface="Arial" panose="020B0604020202020204" pitchFamily="34" charset="0"/>
              <a:buChar char="•"/>
            </a:pPr>
            <a:r>
              <a:rPr lang="en-ZA" sz="4000" dirty="0"/>
              <a:t>10</a:t>
            </a:r>
            <a:r>
              <a:rPr lang="en-ZA" sz="4000" baseline="30000" dirty="0"/>
              <a:t>12  </a:t>
            </a:r>
            <a:r>
              <a:rPr lang="en-ZA" sz="4000" dirty="0"/>
              <a:t>Neurons</a:t>
            </a:r>
          </a:p>
          <a:p>
            <a:endParaRPr lang="en-ZA" sz="4000" dirty="0"/>
          </a:p>
          <a:p>
            <a:pPr marL="285750" indent="-285750">
              <a:buFont typeface="Arial" panose="020B0604020202020204" pitchFamily="34" charset="0"/>
              <a:buChar char="•"/>
            </a:pPr>
            <a:r>
              <a:rPr lang="en-ZA" sz="4000" dirty="0"/>
              <a:t>10</a:t>
            </a:r>
            <a:r>
              <a:rPr lang="en-ZA" sz="4000" baseline="30000" dirty="0"/>
              <a:t>15  </a:t>
            </a:r>
            <a:r>
              <a:rPr lang="en-ZA" sz="4000" dirty="0"/>
              <a:t>Synapses</a:t>
            </a:r>
          </a:p>
          <a:p>
            <a:pPr marL="285750" indent="-285750">
              <a:buFont typeface="Arial" panose="020B0604020202020204" pitchFamily="34" charset="0"/>
              <a:buChar char="•"/>
            </a:pPr>
            <a:endParaRPr lang="en-ZA" sz="4000" dirty="0"/>
          </a:p>
          <a:p>
            <a:pPr marL="285750" indent="-285750">
              <a:buFont typeface="Arial" panose="020B0604020202020204" pitchFamily="34" charset="0"/>
              <a:buChar char="•"/>
            </a:pPr>
            <a:r>
              <a:rPr lang="en-ZA" sz="4000" dirty="0"/>
              <a:t>A single dendrite of a mammalian motor neuron can receive 10</a:t>
            </a:r>
            <a:r>
              <a:rPr lang="en-ZA" sz="4000" baseline="30000" dirty="0"/>
              <a:t>4 </a:t>
            </a:r>
            <a:r>
              <a:rPr lang="en-ZA" sz="4000" dirty="0"/>
              <a:t>synapses</a:t>
            </a:r>
          </a:p>
          <a:p>
            <a:pPr marL="285750" indent="-285750">
              <a:buFont typeface="Arial" panose="020B0604020202020204" pitchFamily="34" charset="0"/>
              <a:buChar char="•"/>
            </a:pPr>
            <a:endParaRPr lang="en-ZA" sz="4000" dirty="0"/>
          </a:p>
          <a:p>
            <a:pPr marL="285750" indent="-285750">
              <a:buFont typeface="Arial" panose="020B0604020202020204" pitchFamily="34" charset="0"/>
              <a:buChar char="•"/>
            </a:pPr>
            <a:r>
              <a:rPr lang="en-ZA" sz="4000" dirty="0"/>
              <a:t>Variations across time and space</a:t>
            </a:r>
          </a:p>
          <a:p>
            <a:pPr marL="285750" indent="-285750">
              <a:buFont typeface="Arial" panose="020B0604020202020204" pitchFamily="34" charset="0"/>
              <a:buChar char="•"/>
            </a:pPr>
            <a:endParaRPr lang="en-ZA" sz="4000" dirty="0"/>
          </a:p>
        </p:txBody>
      </p:sp>
    </p:spTree>
    <p:extLst>
      <p:ext uri="{BB962C8B-B14F-4D97-AF65-F5344CB8AC3E}">
        <p14:creationId xmlns:p14="http://schemas.microsoft.com/office/powerpoint/2010/main" val="3157894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Marr’s - Levels of Analysis</a:t>
            </a:r>
          </a:p>
        </p:txBody>
      </p:sp>
      <p:sp>
        <p:nvSpPr>
          <p:cNvPr id="4" name="TextBox 3">
            <a:extLst>
              <a:ext uri="{FF2B5EF4-FFF2-40B4-BE49-F238E27FC236}">
                <a16:creationId xmlns:a16="http://schemas.microsoft.com/office/drawing/2014/main" id="{9C2D4051-3117-4DB5-BEC0-1EB930C8F977}"/>
              </a:ext>
            </a:extLst>
          </p:cNvPr>
          <p:cNvSpPr txBox="1"/>
          <p:nvPr/>
        </p:nvSpPr>
        <p:spPr>
          <a:xfrm>
            <a:off x="645795" y="2126806"/>
            <a:ext cx="9488774" cy="5016758"/>
          </a:xfrm>
          <a:prstGeom prst="rect">
            <a:avLst/>
          </a:prstGeom>
          <a:noFill/>
        </p:spPr>
        <p:txBody>
          <a:bodyPr wrap="square" rtlCol="0">
            <a:spAutoFit/>
          </a:bodyPr>
          <a:lstStyle/>
          <a:p>
            <a:pPr marL="285750" indent="-285750">
              <a:buFont typeface="Arial" panose="020B0604020202020204" pitchFamily="34" charset="0"/>
              <a:buChar char="•"/>
            </a:pPr>
            <a:r>
              <a:rPr lang="en-ZA" sz="3200" dirty="0"/>
              <a:t>“What nervous systems do”  </a:t>
            </a:r>
          </a:p>
          <a:p>
            <a:r>
              <a:rPr lang="en-ZA" sz="3200" dirty="0">
                <a:sym typeface="Wingdings" panose="05000000000000000000" pitchFamily="2" charset="2"/>
              </a:rPr>
              <a:t>	</a:t>
            </a:r>
            <a:r>
              <a:rPr lang="en-ZA" sz="3200" dirty="0">
                <a:solidFill>
                  <a:schemeClr val="accent4"/>
                </a:solidFill>
                <a:sym typeface="Wingdings" panose="05000000000000000000" pitchFamily="2" charset="2"/>
              </a:rPr>
              <a:t> Descriptive</a:t>
            </a:r>
          </a:p>
          <a:p>
            <a:endParaRPr lang="en-ZA" sz="3200" dirty="0">
              <a:sym typeface="Wingdings" panose="05000000000000000000" pitchFamily="2" charset="2"/>
            </a:endParaRPr>
          </a:p>
          <a:p>
            <a:pPr marL="285750" indent="-285750">
              <a:buFont typeface="Arial" panose="020B0604020202020204" pitchFamily="34" charset="0"/>
              <a:buChar char="•"/>
            </a:pPr>
            <a:r>
              <a:rPr lang="en-ZA" sz="3200" dirty="0">
                <a:sym typeface="Wingdings" panose="05000000000000000000" pitchFamily="2" charset="2"/>
              </a:rPr>
              <a:t>“How do nervous systems function” </a:t>
            </a:r>
          </a:p>
          <a:p>
            <a:r>
              <a:rPr lang="en-ZA" sz="3200" dirty="0">
                <a:sym typeface="Wingdings" panose="05000000000000000000" pitchFamily="2" charset="2"/>
              </a:rPr>
              <a:t>	</a:t>
            </a:r>
            <a:r>
              <a:rPr lang="en-ZA" sz="3200" dirty="0">
                <a:solidFill>
                  <a:schemeClr val="accent4"/>
                </a:solidFill>
                <a:sym typeface="Wingdings" panose="05000000000000000000" pitchFamily="2" charset="2"/>
              </a:rPr>
              <a:t> Mechanistic</a:t>
            </a:r>
          </a:p>
          <a:p>
            <a:endParaRPr lang="en-ZA" sz="3200" dirty="0"/>
          </a:p>
          <a:p>
            <a:pPr marL="285750" indent="-285750">
              <a:buFont typeface="Arial" panose="020B0604020202020204" pitchFamily="34" charset="0"/>
              <a:buChar char="•"/>
            </a:pPr>
            <a:r>
              <a:rPr lang="en-ZA" sz="3200" dirty="0">
                <a:sym typeface="Wingdings" panose="05000000000000000000" pitchFamily="2" charset="2"/>
              </a:rPr>
              <a:t>“Why do the nervous system operates in particular ways” </a:t>
            </a:r>
          </a:p>
          <a:p>
            <a:pPr lvl="2"/>
            <a:r>
              <a:rPr lang="en-ZA" sz="3200" dirty="0">
                <a:sym typeface="Wingdings" panose="05000000000000000000" pitchFamily="2" charset="2"/>
              </a:rPr>
              <a:t>	</a:t>
            </a:r>
            <a:r>
              <a:rPr lang="en-ZA" sz="3200" dirty="0">
                <a:solidFill>
                  <a:schemeClr val="accent4"/>
                </a:solidFill>
                <a:sym typeface="Wingdings" panose="05000000000000000000" pitchFamily="2" charset="2"/>
              </a:rPr>
              <a:t> Interpretive</a:t>
            </a:r>
          </a:p>
          <a:p>
            <a:r>
              <a:rPr lang="en-ZA" sz="3200" dirty="0"/>
              <a:t> </a:t>
            </a:r>
          </a:p>
        </p:txBody>
      </p:sp>
    </p:spTree>
    <p:extLst>
      <p:ext uri="{BB962C8B-B14F-4D97-AF65-F5344CB8AC3E}">
        <p14:creationId xmlns:p14="http://schemas.microsoft.com/office/powerpoint/2010/main" val="33782309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Descriptive models</a:t>
            </a:r>
          </a:p>
        </p:txBody>
      </p:sp>
      <p:sp>
        <p:nvSpPr>
          <p:cNvPr id="4" name="TextBox 3">
            <a:extLst>
              <a:ext uri="{FF2B5EF4-FFF2-40B4-BE49-F238E27FC236}">
                <a16:creationId xmlns:a16="http://schemas.microsoft.com/office/drawing/2014/main" id="{9C2D4051-3117-4DB5-BEC0-1EB930C8F977}"/>
              </a:ext>
            </a:extLst>
          </p:cNvPr>
          <p:cNvSpPr txBox="1"/>
          <p:nvPr/>
        </p:nvSpPr>
        <p:spPr>
          <a:xfrm>
            <a:off x="776855" y="1694319"/>
            <a:ext cx="9488774" cy="4031873"/>
          </a:xfrm>
          <a:prstGeom prst="rect">
            <a:avLst/>
          </a:prstGeom>
          <a:noFill/>
        </p:spPr>
        <p:txBody>
          <a:bodyPr wrap="square" rtlCol="0">
            <a:spAutoFit/>
          </a:bodyPr>
          <a:lstStyle/>
          <a:p>
            <a:pPr marL="285750" indent="-285750">
              <a:buFont typeface="Arial" panose="020B0604020202020204" pitchFamily="34" charset="0"/>
              <a:buChar char="•"/>
            </a:pPr>
            <a:r>
              <a:rPr lang="en-ZA" sz="3200" dirty="0"/>
              <a:t>“What”  </a:t>
            </a:r>
            <a:r>
              <a:rPr lang="en-ZA" sz="3200" dirty="0">
                <a:sym typeface="Wingdings" panose="05000000000000000000" pitchFamily="2" charset="2"/>
              </a:rPr>
              <a:t> Descriptive</a:t>
            </a:r>
          </a:p>
          <a:p>
            <a:endParaRPr lang="en-ZA" sz="3200" dirty="0">
              <a:sym typeface="Wingdings" panose="05000000000000000000" pitchFamily="2" charset="2"/>
            </a:endParaRPr>
          </a:p>
          <a:p>
            <a:r>
              <a:rPr lang="en-ZA" sz="3200" dirty="0"/>
              <a:t>Given a large amount of experimental data can we fit a model to describe a phenomena</a:t>
            </a:r>
          </a:p>
          <a:p>
            <a:endParaRPr lang="en-ZA" sz="3200" dirty="0"/>
          </a:p>
          <a:p>
            <a:r>
              <a:rPr lang="en-ZA" sz="3200" dirty="0"/>
              <a:t>Is there some sort of pattern in the data?</a:t>
            </a:r>
          </a:p>
          <a:p>
            <a:endParaRPr lang="en-ZA" sz="3200" dirty="0"/>
          </a:p>
          <a:p>
            <a:r>
              <a:rPr lang="en-ZA" sz="3200" dirty="0"/>
              <a:t>E.g. Hubel and </a:t>
            </a:r>
            <a:r>
              <a:rPr lang="en-ZA" sz="3200" dirty="0" err="1"/>
              <a:t>Weisel</a:t>
            </a:r>
            <a:r>
              <a:rPr lang="en-ZA" sz="3200" dirty="0"/>
              <a:t> experiment</a:t>
            </a:r>
          </a:p>
        </p:txBody>
      </p:sp>
    </p:spTree>
    <p:extLst>
      <p:ext uri="{BB962C8B-B14F-4D97-AF65-F5344CB8AC3E}">
        <p14:creationId xmlns:p14="http://schemas.microsoft.com/office/powerpoint/2010/main" val="26861672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Mechanistic models</a:t>
            </a:r>
          </a:p>
        </p:txBody>
      </p:sp>
      <p:sp>
        <p:nvSpPr>
          <p:cNvPr id="4" name="TextBox 3">
            <a:extLst>
              <a:ext uri="{FF2B5EF4-FFF2-40B4-BE49-F238E27FC236}">
                <a16:creationId xmlns:a16="http://schemas.microsoft.com/office/drawing/2014/main" id="{9C2D4051-3117-4DB5-BEC0-1EB930C8F977}"/>
              </a:ext>
            </a:extLst>
          </p:cNvPr>
          <p:cNvSpPr txBox="1"/>
          <p:nvPr/>
        </p:nvSpPr>
        <p:spPr>
          <a:xfrm>
            <a:off x="776855" y="1694319"/>
            <a:ext cx="9488774" cy="4524315"/>
          </a:xfrm>
          <a:prstGeom prst="rect">
            <a:avLst/>
          </a:prstGeom>
          <a:noFill/>
        </p:spPr>
        <p:txBody>
          <a:bodyPr wrap="square" rtlCol="0">
            <a:spAutoFit/>
          </a:bodyPr>
          <a:lstStyle/>
          <a:p>
            <a:pPr marL="285750" indent="-285750">
              <a:buFont typeface="Arial" panose="020B0604020202020204" pitchFamily="34" charset="0"/>
              <a:buChar char="•"/>
            </a:pPr>
            <a:r>
              <a:rPr lang="en-ZA" sz="3200" dirty="0"/>
              <a:t>“How”  </a:t>
            </a:r>
            <a:r>
              <a:rPr lang="en-ZA" sz="3200" dirty="0">
                <a:sym typeface="Wingdings" panose="05000000000000000000" pitchFamily="2" charset="2"/>
              </a:rPr>
              <a:t> Mechanistic</a:t>
            </a:r>
          </a:p>
          <a:p>
            <a:endParaRPr lang="en-ZA" sz="3200" dirty="0">
              <a:sym typeface="Wingdings" panose="05000000000000000000" pitchFamily="2" charset="2"/>
            </a:endParaRPr>
          </a:p>
          <a:p>
            <a:r>
              <a:rPr lang="en-ZA" sz="3200" dirty="0"/>
              <a:t>With the known anatomy, physiology and circuitry</a:t>
            </a:r>
          </a:p>
          <a:p>
            <a:endParaRPr lang="en-ZA" sz="3200" dirty="0"/>
          </a:p>
          <a:p>
            <a:r>
              <a:rPr lang="en-ZA" sz="3200" dirty="0"/>
              <a:t>How do we simulate the behaviour of a single neuron or network of neurons</a:t>
            </a:r>
          </a:p>
          <a:p>
            <a:endParaRPr lang="en-ZA" sz="3200" dirty="0"/>
          </a:p>
          <a:p>
            <a:r>
              <a:rPr lang="en-ZA" sz="3200" dirty="0"/>
              <a:t>E.g. identifying the equations which govern neural dynamics such as in Hodgkin Huxley experiments</a:t>
            </a:r>
          </a:p>
        </p:txBody>
      </p:sp>
    </p:spTree>
    <p:extLst>
      <p:ext uri="{BB962C8B-B14F-4D97-AF65-F5344CB8AC3E}">
        <p14:creationId xmlns:p14="http://schemas.microsoft.com/office/powerpoint/2010/main" val="627643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Interpretive models</a:t>
            </a:r>
          </a:p>
        </p:txBody>
      </p:sp>
      <p:sp>
        <p:nvSpPr>
          <p:cNvPr id="4" name="TextBox 3">
            <a:extLst>
              <a:ext uri="{FF2B5EF4-FFF2-40B4-BE49-F238E27FC236}">
                <a16:creationId xmlns:a16="http://schemas.microsoft.com/office/drawing/2014/main" id="{9C2D4051-3117-4DB5-BEC0-1EB930C8F977}"/>
              </a:ext>
            </a:extLst>
          </p:cNvPr>
          <p:cNvSpPr txBox="1"/>
          <p:nvPr/>
        </p:nvSpPr>
        <p:spPr>
          <a:xfrm>
            <a:off x="776855" y="1694319"/>
            <a:ext cx="9488774" cy="3539430"/>
          </a:xfrm>
          <a:prstGeom prst="rect">
            <a:avLst/>
          </a:prstGeom>
          <a:noFill/>
        </p:spPr>
        <p:txBody>
          <a:bodyPr wrap="square" rtlCol="0">
            <a:spAutoFit/>
          </a:bodyPr>
          <a:lstStyle/>
          <a:p>
            <a:pPr marL="285750" indent="-285750">
              <a:buFont typeface="Arial" panose="020B0604020202020204" pitchFamily="34" charset="0"/>
              <a:buChar char="•"/>
            </a:pPr>
            <a:r>
              <a:rPr lang="en-ZA" sz="3200" dirty="0"/>
              <a:t>“Why”  </a:t>
            </a:r>
            <a:r>
              <a:rPr lang="en-ZA" sz="3200" dirty="0">
                <a:sym typeface="Wingdings" panose="05000000000000000000" pitchFamily="2" charset="2"/>
              </a:rPr>
              <a:t> Interpretive</a:t>
            </a:r>
          </a:p>
          <a:p>
            <a:endParaRPr lang="en-ZA" sz="3200" dirty="0">
              <a:sym typeface="Wingdings" panose="05000000000000000000" pitchFamily="2" charset="2"/>
            </a:endParaRPr>
          </a:p>
          <a:p>
            <a:r>
              <a:rPr lang="en-ZA" sz="3200" dirty="0"/>
              <a:t>Using information-theory principles, identify why brains operate the way they do</a:t>
            </a:r>
          </a:p>
          <a:p>
            <a:endParaRPr lang="en-ZA" sz="3200" dirty="0"/>
          </a:p>
          <a:p>
            <a:r>
              <a:rPr lang="en-ZA" sz="3200" dirty="0"/>
              <a:t>What are the computational principles underlying them.</a:t>
            </a:r>
          </a:p>
        </p:txBody>
      </p:sp>
    </p:spTree>
    <p:extLst>
      <p:ext uri="{BB962C8B-B14F-4D97-AF65-F5344CB8AC3E}">
        <p14:creationId xmlns:p14="http://schemas.microsoft.com/office/powerpoint/2010/main" val="7979382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Modelling philosophy</a:t>
            </a:r>
          </a:p>
        </p:txBody>
      </p:sp>
      <p:sp>
        <p:nvSpPr>
          <p:cNvPr id="5" name="TextBox 4">
            <a:extLst>
              <a:ext uri="{FF2B5EF4-FFF2-40B4-BE49-F238E27FC236}">
                <a16:creationId xmlns:a16="http://schemas.microsoft.com/office/drawing/2014/main" id="{759EB00F-7F7C-4B13-BA0D-DA46BA157DA1}"/>
              </a:ext>
            </a:extLst>
          </p:cNvPr>
          <p:cNvSpPr txBox="1"/>
          <p:nvPr/>
        </p:nvSpPr>
        <p:spPr>
          <a:xfrm>
            <a:off x="787277" y="1710648"/>
            <a:ext cx="5874779" cy="5509200"/>
          </a:xfrm>
          <a:prstGeom prst="rect">
            <a:avLst/>
          </a:prstGeom>
          <a:noFill/>
        </p:spPr>
        <p:txBody>
          <a:bodyPr wrap="square" rtlCol="0">
            <a:spAutoFit/>
          </a:bodyPr>
          <a:lstStyle/>
          <a:p>
            <a:pPr marL="285750" indent="-285750">
              <a:buFont typeface="Arial" panose="020B0604020202020204" pitchFamily="34" charset="0"/>
              <a:buChar char="•"/>
            </a:pPr>
            <a:r>
              <a:rPr lang="en-ZA" sz="3200" dirty="0"/>
              <a:t>A more detailed model is not necessarily superior</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r>
              <a:rPr lang="en-ZA" sz="3200" dirty="0"/>
              <a:t>Need to be detailed enough to provide information to the lower level</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r>
              <a:rPr lang="en-ZA" sz="3200" dirty="0"/>
              <a:t>Need to be simple enough to provide information to the higher level</a:t>
            </a:r>
          </a:p>
          <a:p>
            <a:pPr marL="285750" indent="-285750">
              <a:buFont typeface="Arial" panose="020B0604020202020204" pitchFamily="34" charset="0"/>
              <a:buChar char="•"/>
            </a:pPr>
            <a:endParaRPr lang="en-ZA" sz="3200" dirty="0"/>
          </a:p>
        </p:txBody>
      </p:sp>
      <p:pic>
        <p:nvPicPr>
          <p:cNvPr id="1026" name="Picture 2" descr="Einstein's Theory of Simplicity. You most likely have heard one of us at… |  by Vista Growth | Medium">
            <a:extLst>
              <a:ext uri="{FF2B5EF4-FFF2-40B4-BE49-F238E27FC236}">
                <a16:creationId xmlns:a16="http://schemas.microsoft.com/office/drawing/2014/main" id="{158628DB-2123-4C7E-B3AD-0D5020E94D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6173" y="1122719"/>
            <a:ext cx="3213222" cy="552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221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E11FD22-581C-4E33-8C96-2FAAA47E52DF}"/>
              </a:ext>
            </a:extLst>
          </p:cNvPr>
          <p:cNvSpPr>
            <a:spLocks noGrp="1"/>
          </p:cNvSpPr>
          <p:nvPr>
            <p:ph type="title"/>
          </p:nvPr>
        </p:nvSpPr>
        <p:spPr>
          <a:xfrm>
            <a:off x="696476" y="228187"/>
            <a:ext cx="9014800" cy="1143200"/>
          </a:xfrm>
        </p:spPr>
        <p:txBody>
          <a:bodyPr/>
          <a:lstStyle/>
          <a:p>
            <a:r>
              <a:rPr lang="en-ZA" b="1" dirty="0"/>
              <a:t>Summary</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09B114C9-6184-4D58-9086-03DFE86DCFED}"/>
                  </a:ext>
                </a:extLst>
              </p14:cNvPr>
              <p14:cNvContentPartPr/>
              <p14:nvPr/>
            </p14:nvContentPartPr>
            <p14:xfrm>
              <a:off x="3900703" y="1821754"/>
              <a:ext cx="360" cy="360"/>
            </p14:xfrm>
          </p:contentPart>
        </mc:Choice>
        <mc:Fallback xmlns="">
          <p:pic>
            <p:nvPicPr>
              <p:cNvPr id="2" name="Ink 1">
                <a:extLst>
                  <a:ext uri="{FF2B5EF4-FFF2-40B4-BE49-F238E27FC236}">
                    <a16:creationId xmlns:a16="http://schemas.microsoft.com/office/drawing/2014/main" id="{09B114C9-6184-4D58-9086-03DFE86DCFED}"/>
                  </a:ext>
                </a:extLst>
              </p:cNvPr>
              <p:cNvPicPr/>
              <p:nvPr/>
            </p:nvPicPr>
            <p:blipFill>
              <a:blip r:embed="rId3"/>
              <a:stretch>
                <a:fillRect/>
              </a:stretch>
            </p:blipFill>
            <p:spPr>
              <a:xfrm>
                <a:off x="3896383" y="1817434"/>
                <a:ext cx="9000" cy="9000"/>
              </a:xfrm>
              <a:prstGeom prst="rect">
                <a:avLst/>
              </a:prstGeom>
            </p:spPr>
          </p:pic>
        </mc:Fallback>
      </mc:AlternateContent>
      <p:sp>
        <p:nvSpPr>
          <p:cNvPr id="4" name="TextBox 3">
            <a:extLst>
              <a:ext uri="{FF2B5EF4-FFF2-40B4-BE49-F238E27FC236}">
                <a16:creationId xmlns:a16="http://schemas.microsoft.com/office/drawing/2014/main" id="{9D5A8E1E-3E05-416F-A957-AB02D39AC6D7}"/>
              </a:ext>
            </a:extLst>
          </p:cNvPr>
          <p:cNvSpPr txBox="1"/>
          <p:nvPr/>
        </p:nvSpPr>
        <p:spPr>
          <a:xfrm>
            <a:off x="882782" y="1841242"/>
            <a:ext cx="9488774" cy="3539430"/>
          </a:xfrm>
          <a:prstGeom prst="rect">
            <a:avLst/>
          </a:prstGeom>
          <a:noFill/>
        </p:spPr>
        <p:txBody>
          <a:bodyPr wrap="square" rtlCol="0">
            <a:spAutoFit/>
          </a:bodyPr>
          <a:lstStyle/>
          <a:p>
            <a:pPr marL="285750" indent="-285750">
              <a:buFont typeface="Arial" panose="020B0604020202020204" pitchFamily="34" charset="0"/>
              <a:buChar char="•"/>
            </a:pPr>
            <a:r>
              <a:rPr lang="en-ZA" sz="3200" dirty="0"/>
              <a:t>Understanding of the </a:t>
            </a:r>
            <a:r>
              <a:rPr lang="en-ZA" sz="3200" b="1" i="1" dirty="0"/>
              <a:t>computations </a:t>
            </a:r>
            <a:r>
              <a:rPr lang="en-ZA" sz="3200" dirty="0"/>
              <a:t>occurring in the brain</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r>
              <a:rPr lang="en-ZA" sz="3200" dirty="0"/>
              <a:t>Building mathematical models.</a:t>
            </a:r>
          </a:p>
          <a:p>
            <a:pPr marL="285750" indent="-285750">
              <a:buFont typeface="Arial" panose="020B0604020202020204" pitchFamily="34" charset="0"/>
              <a:buChar char="•"/>
            </a:pPr>
            <a:r>
              <a:rPr lang="en-ZA" sz="3200" dirty="0"/>
              <a:t>Building computational tools to process neuroscience data</a:t>
            </a:r>
          </a:p>
          <a:p>
            <a:pPr marL="285750" indent="-285750">
              <a:buFont typeface="Arial" panose="020B0604020202020204" pitchFamily="34" charset="0"/>
              <a:buChar char="•"/>
            </a:pPr>
            <a:endParaRPr lang="en-ZA" sz="3200" dirty="0"/>
          </a:p>
        </p:txBody>
      </p:sp>
    </p:spTree>
    <p:extLst>
      <p:ext uri="{BB962C8B-B14F-4D97-AF65-F5344CB8AC3E}">
        <p14:creationId xmlns:p14="http://schemas.microsoft.com/office/powerpoint/2010/main" val="34113894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09B114C9-6184-4D58-9086-03DFE86DCFED}"/>
                  </a:ext>
                </a:extLst>
              </p14:cNvPr>
              <p14:cNvContentPartPr/>
              <p14:nvPr/>
            </p14:nvContentPartPr>
            <p14:xfrm>
              <a:off x="3900703" y="1821754"/>
              <a:ext cx="360" cy="360"/>
            </p14:xfrm>
          </p:contentPart>
        </mc:Choice>
        <mc:Fallback xmlns="">
          <p:pic>
            <p:nvPicPr>
              <p:cNvPr id="2" name="Ink 1">
                <a:extLst>
                  <a:ext uri="{FF2B5EF4-FFF2-40B4-BE49-F238E27FC236}">
                    <a16:creationId xmlns:a16="http://schemas.microsoft.com/office/drawing/2014/main" id="{09B114C9-6184-4D58-9086-03DFE86DCFED}"/>
                  </a:ext>
                </a:extLst>
              </p:cNvPr>
              <p:cNvPicPr/>
              <p:nvPr/>
            </p:nvPicPr>
            <p:blipFill>
              <a:blip r:embed="rId3"/>
              <a:stretch>
                <a:fillRect/>
              </a:stretch>
            </p:blipFill>
            <p:spPr>
              <a:xfrm>
                <a:off x="3896383" y="1817434"/>
                <a:ext cx="9000" cy="9000"/>
              </a:xfrm>
              <a:prstGeom prst="rect">
                <a:avLst/>
              </a:prstGeom>
            </p:spPr>
          </p:pic>
        </mc:Fallback>
      </mc:AlternateContent>
      <p:sp>
        <p:nvSpPr>
          <p:cNvPr id="5" name="Title 4">
            <a:extLst>
              <a:ext uri="{FF2B5EF4-FFF2-40B4-BE49-F238E27FC236}">
                <a16:creationId xmlns:a16="http://schemas.microsoft.com/office/drawing/2014/main" id="{CFA996D6-62BB-47F9-8D4E-147174054EF5}"/>
              </a:ext>
            </a:extLst>
          </p:cNvPr>
          <p:cNvSpPr>
            <a:spLocks noGrp="1"/>
          </p:cNvSpPr>
          <p:nvPr>
            <p:ph type="title"/>
          </p:nvPr>
        </p:nvSpPr>
        <p:spPr>
          <a:xfrm>
            <a:off x="539722" y="398004"/>
            <a:ext cx="9014800" cy="1143200"/>
          </a:xfrm>
        </p:spPr>
        <p:txBody>
          <a:bodyPr/>
          <a:lstStyle/>
          <a:p>
            <a:r>
              <a:rPr lang="en-ZA" b="1" dirty="0"/>
              <a:t>Learn more</a:t>
            </a:r>
          </a:p>
        </p:txBody>
      </p:sp>
      <p:pic>
        <p:nvPicPr>
          <p:cNvPr id="4" name="Picture 3">
            <a:extLst>
              <a:ext uri="{FF2B5EF4-FFF2-40B4-BE49-F238E27FC236}">
                <a16:creationId xmlns:a16="http://schemas.microsoft.com/office/drawing/2014/main" id="{D49E6142-7E02-402D-A12D-2B004C4933FB}"/>
              </a:ext>
            </a:extLst>
          </p:cNvPr>
          <p:cNvPicPr>
            <a:picLocks noChangeAspect="1"/>
          </p:cNvPicPr>
          <p:nvPr/>
        </p:nvPicPr>
        <p:blipFill>
          <a:blip r:embed="rId4"/>
          <a:stretch>
            <a:fillRect/>
          </a:stretch>
        </p:blipFill>
        <p:spPr>
          <a:xfrm>
            <a:off x="3900703" y="1947770"/>
            <a:ext cx="2465380" cy="3507856"/>
          </a:xfrm>
          <a:prstGeom prst="rect">
            <a:avLst/>
          </a:prstGeom>
        </p:spPr>
      </p:pic>
      <p:pic>
        <p:nvPicPr>
          <p:cNvPr id="7" name="Picture 6">
            <a:extLst>
              <a:ext uri="{FF2B5EF4-FFF2-40B4-BE49-F238E27FC236}">
                <a16:creationId xmlns:a16="http://schemas.microsoft.com/office/drawing/2014/main" id="{10FFFE2E-4CAD-45EF-B104-D3C342F1BC2E}"/>
              </a:ext>
            </a:extLst>
          </p:cNvPr>
          <p:cNvPicPr>
            <a:picLocks noChangeAspect="1"/>
          </p:cNvPicPr>
          <p:nvPr/>
        </p:nvPicPr>
        <p:blipFill>
          <a:blip r:embed="rId5"/>
          <a:stretch>
            <a:fillRect/>
          </a:stretch>
        </p:blipFill>
        <p:spPr>
          <a:xfrm>
            <a:off x="6795276" y="3267531"/>
            <a:ext cx="2434255" cy="3192465"/>
          </a:xfrm>
          <a:prstGeom prst="rect">
            <a:avLst/>
          </a:prstGeom>
        </p:spPr>
      </p:pic>
      <p:pic>
        <p:nvPicPr>
          <p:cNvPr id="11" name="Picture 10">
            <a:extLst>
              <a:ext uri="{FF2B5EF4-FFF2-40B4-BE49-F238E27FC236}">
                <a16:creationId xmlns:a16="http://schemas.microsoft.com/office/drawing/2014/main" id="{89F4F36D-C870-48D0-BD4F-F1A095405D17}"/>
              </a:ext>
            </a:extLst>
          </p:cNvPr>
          <p:cNvPicPr>
            <a:picLocks noChangeAspect="1"/>
          </p:cNvPicPr>
          <p:nvPr/>
        </p:nvPicPr>
        <p:blipFill>
          <a:blip r:embed="rId6"/>
          <a:stretch>
            <a:fillRect/>
          </a:stretch>
        </p:blipFill>
        <p:spPr>
          <a:xfrm>
            <a:off x="6560497" y="650666"/>
            <a:ext cx="4547205" cy="2364201"/>
          </a:xfrm>
          <a:prstGeom prst="rect">
            <a:avLst/>
          </a:prstGeom>
        </p:spPr>
      </p:pic>
      <p:pic>
        <p:nvPicPr>
          <p:cNvPr id="13" name="Picture 12">
            <a:extLst>
              <a:ext uri="{FF2B5EF4-FFF2-40B4-BE49-F238E27FC236}">
                <a16:creationId xmlns:a16="http://schemas.microsoft.com/office/drawing/2014/main" id="{457DBB3A-48F0-46E8-96B1-3E9A58071AE4}"/>
              </a:ext>
            </a:extLst>
          </p:cNvPr>
          <p:cNvPicPr>
            <a:picLocks noChangeAspect="1"/>
          </p:cNvPicPr>
          <p:nvPr/>
        </p:nvPicPr>
        <p:blipFill>
          <a:blip r:embed="rId7"/>
          <a:stretch>
            <a:fillRect/>
          </a:stretch>
        </p:blipFill>
        <p:spPr>
          <a:xfrm>
            <a:off x="221579" y="1832767"/>
            <a:ext cx="3249931" cy="3554897"/>
          </a:xfrm>
          <a:prstGeom prst="rect">
            <a:avLst/>
          </a:prstGeom>
        </p:spPr>
      </p:pic>
    </p:spTree>
    <p:extLst>
      <p:ext uri="{BB962C8B-B14F-4D97-AF65-F5344CB8AC3E}">
        <p14:creationId xmlns:p14="http://schemas.microsoft.com/office/powerpoint/2010/main" val="4082479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9B114C9-6184-4D58-9086-03DFE86DCFED}"/>
                  </a:ext>
                </a:extLst>
              </p14:cNvPr>
              <p14:cNvContentPartPr/>
              <p14:nvPr/>
            </p14:nvContentPartPr>
            <p14:xfrm>
              <a:off x="3900703" y="1821754"/>
              <a:ext cx="360" cy="360"/>
            </p14:xfrm>
          </p:contentPart>
        </mc:Choice>
        <mc:Fallback xmlns="">
          <p:pic>
            <p:nvPicPr>
              <p:cNvPr id="2" name="Ink 1">
                <a:extLst>
                  <a:ext uri="{FF2B5EF4-FFF2-40B4-BE49-F238E27FC236}">
                    <a16:creationId xmlns:a16="http://schemas.microsoft.com/office/drawing/2014/main" id="{09B114C9-6184-4D58-9086-03DFE86DCFED}"/>
                  </a:ext>
                </a:extLst>
              </p:cNvPr>
              <p:cNvPicPr/>
              <p:nvPr/>
            </p:nvPicPr>
            <p:blipFill>
              <a:blip r:embed="rId4"/>
              <a:stretch>
                <a:fillRect/>
              </a:stretch>
            </p:blipFill>
            <p:spPr>
              <a:xfrm>
                <a:off x="3896383" y="1817434"/>
                <a:ext cx="9000" cy="9000"/>
              </a:xfrm>
              <a:prstGeom prst="rect">
                <a:avLst/>
              </a:prstGeom>
            </p:spPr>
          </p:pic>
        </mc:Fallback>
      </mc:AlternateContent>
      <p:sp>
        <p:nvSpPr>
          <p:cNvPr id="5" name="Title 4">
            <a:extLst>
              <a:ext uri="{FF2B5EF4-FFF2-40B4-BE49-F238E27FC236}">
                <a16:creationId xmlns:a16="http://schemas.microsoft.com/office/drawing/2014/main" id="{CFA996D6-62BB-47F9-8D4E-147174054EF5}"/>
              </a:ext>
            </a:extLst>
          </p:cNvPr>
          <p:cNvSpPr>
            <a:spLocks noGrp="1"/>
          </p:cNvSpPr>
          <p:nvPr>
            <p:ph type="title"/>
          </p:nvPr>
        </p:nvSpPr>
        <p:spPr>
          <a:xfrm>
            <a:off x="539722" y="398004"/>
            <a:ext cx="9014800" cy="1143200"/>
          </a:xfrm>
        </p:spPr>
        <p:txBody>
          <a:bodyPr/>
          <a:lstStyle/>
          <a:p>
            <a:r>
              <a:rPr lang="en-ZA" b="1" dirty="0"/>
              <a:t>Learn more</a:t>
            </a:r>
          </a:p>
        </p:txBody>
      </p:sp>
      <p:pic>
        <p:nvPicPr>
          <p:cNvPr id="6" name="Picture 5">
            <a:extLst>
              <a:ext uri="{FF2B5EF4-FFF2-40B4-BE49-F238E27FC236}">
                <a16:creationId xmlns:a16="http://schemas.microsoft.com/office/drawing/2014/main" id="{9A811EBC-E7F6-42A4-A7EF-6B77983188D6}"/>
              </a:ext>
            </a:extLst>
          </p:cNvPr>
          <p:cNvPicPr>
            <a:picLocks noChangeAspect="1"/>
          </p:cNvPicPr>
          <p:nvPr/>
        </p:nvPicPr>
        <p:blipFill>
          <a:blip r:embed="rId5"/>
          <a:stretch>
            <a:fillRect/>
          </a:stretch>
        </p:blipFill>
        <p:spPr>
          <a:xfrm>
            <a:off x="833783" y="1659346"/>
            <a:ext cx="7734698" cy="1943200"/>
          </a:xfrm>
          <a:prstGeom prst="rect">
            <a:avLst/>
          </a:prstGeom>
        </p:spPr>
      </p:pic>
      <p:pic>
        <p:nvPicPr>
          <p:cNvPr id="4098" name="Picture 2" descr="isiCNI2017">
            <a:extLst>
              <a:ext uri="{FF2B5EF4-FFF2-40B4-BE49-F238E27FC236}">
                <a16:creationId xmlns:a16="http://schemas.microsoft.com/office/drawing/2014/main" id="{19D92A46-7675-47F0-89FC-3814770A4F7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0" y="2630946"/>
            <a:ext cx="3810000" cy="3829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9962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9B114C9-6184-4D58-9086-03DFE86DCFED}"/>
                  </a:ext>
                </a:extLst>
              </p14:cNvPr>
              <p14:cNvContentPartPr/>
              <p14:nvPr/>
            </p14:nvContentPartPr>
            <p14:xfrm>
              <a:off x="3900703" y="1821754"/>
              <a:ext cx="360" cy="360"/>
            </p14:xfrm>
          </p:contentPart>
        </mc:Choice>
        <mc:Fallback xmlns="">
          <p:pic>
            <p:nvPicPr>
              <p:cNvPr id="2" name="Ink 1">
                <a:extLst>
                  <a:ext uri="{FF2B5EF4-FFF2-40B4-BE49-F238E27FC236}">
                    <a16:creationId xmlns:a16="http://schemas.microsoft.com/office/drawing/2014/main" id="{09B114C9-6184-4D58-9086-03DFE86DCFED}"/>
                  </a:ext>
                </a:extLst>
              </p:cNvPr>
              <p:cNvPicPr/>
              <p:nvPr/>
            </p:nvPicPr>
            <p:blipFill>
              <a:blip r:embed="rId4"/>
              <a:stretch>
                <a:fillRect/>
              </a:stretch>
            </p:blipFill>
            <p:spPr>
              <a:xfrm>
                <a:off x="3896383" y="1817434"/>
                <a:ext cx="9000" cy="9000"/>
              </a:xfrm>
              <a:prstGeom prst="rect">
                <a:avLst/>
              </a:prstGeom>
            </p:spPr>
          </p:pic>
        </mc:Fallback>
      </mc:AlternateContent>
      <p:sp>
        <p:nvSpPr>
          <p:cNvPr id="5" name="Title 4">
            <a:extLst>
              <a:ext uri="{FF2B5EF4-FFF2-40B4-BE49-F238E27FC236}">
                <a16:creationId xmlns:a16="http://schemas.microsoft.com/office/drawing/2014/main" id="{CFA996D6-62BB-47F9-8D4E-147174054EF5}"/>
              </a:ext>
            </a:extLst>
          </p:cNvPr>
          <p:cNvSpPr>
            <a:spLocks noGrp="1"/>
          </p:cNvSpPr>
          <p:nvPr>
            <p:ph type="title"/>
          </p:nvPr>
        </p:nvSpPr>
        <p:spPr>
          <a:xfrm>
            <a:off x="247135" y="234225"/>
            <a:ext cx="10754354" cy="1143200"/>
          </a:xfrm>
        </p:spPr>
        <p:txBody>
          <a:bodyPr/>
          <a:lstStyle/>
          <a:p>
            <a:r>
              <a:rPr lang="en-ZA" b="1" dirty="0"/>
              <a:t>Confusing Neuro “Mumbo-jumbo”  (part 1 / 1 000 000)</a:t>
            </a:r>
          </a:p>
        </p:txBody>
      </p:sp>
      <p:sp>
        <p:nvSpPr>
          <p:cNvPr id="3" name="TextBox 2">
            <a:extLst>
              <a:ext uri="{FF2B5EF4-FFF2-40B4-BE49-F238E27FC236}">
                <a16:creationId xmlns:a16="http://schemas.microsoft.com/office/drawing/2014/main" id="{9557C161-2A63-4F77-BE2F-5DF97A28BA19}"/>
              </a:ext>
            </a:extLst>
          </p:cNvPr>
          <p:cNvSpPr txBox="1"/>
          <p:nvPr/>
        </p:nvSpPr>
        <p:spPr>
          <a:xfrm>
            <a:off x="247135" y="2075935"/>
            <a:ext cx="10256108" cy="5078313"/>
          </a:xfrm>
          <a:prstGeom prst="rect">
            <a:avLst/>
          </a:prstGeom>
          <a:noFill/>
        </p:spPr>
        <p:txBody>
          <a:bodyPr wrap="square" rtlCol="0">
            <a:spAutoFit/>
          </a:bodyPr>
          <a:lstStyle/>
          <a:p>
            <a:r>
              <a:rPr lang="en-ZA" sz="1800" b="1" dirty="0">
                <a:solidFill>
                  <a:schemeClr val="accent4"/>
                </a:solidFill>
              </a:rPr>
              <a:t>Complex system </a:t>
            </a:r>
            <a:r>
              <a:rPr lang="en-ZA" sz="1800" b="1" dirty="0"/>
              <a:t>- </a:t>
            </a:r>
            <a:r>
              <a:rPr lang="en-US" sz="1800" dirty="0"/>
              <a:t>a system whose overall behavior can be characterized as more than the sum of its parts</a:t>
            </a:r>
          </a:p>
          <a:p>
            <a:endParaRPr lang="en-ZA" sz="1800" b="1" dirty="0">
              <a:solidFill>
                <a:schemeClr val="accent4"/>
              </a:solidFill>
            </a:endParaRPr>
          </a:p>
          <a:p>
            <a:r>
              <a:rPr lang="en-ZA" sz="1800" b="1" dirty="0">
                <a:solidFill>
                  <a:schemeClr val="accent4"/>
                </a:solidFill>
              </a:rPr>
              <a:t>Emergence </a:t>
            </a:r>
            <a:r>
              <a:rPr lang="en-ZA" sz="1800" dirty="0"/>
              <a:t>- </a:t>
            </a:r>
            <a:r>
              <a:rPr lang="en-US" sz="1800" dirty="0"/>
              <a:t>the way complex phenomena arise from a collection of relatively simple interactions between system components</a:t>
            </a:r>
          </a:p>
          <a:p>
            <a:endParaRPr lang="en-US" sz="1800" dirty="0">
              <a:solidFill>
                <a:schemeClr val="accent4"/>
              </a:solidFill>
            </a:endParaRPr>
          </a:p>
          <a:p>
            <a:r>
              <a:rPr lang="en-ZA" sz="1800" b="1" dirty="0">
                <a:solidFill>
                  <a:schemeClr val="accent4"/>
                </a:solidFill>
              </a:rPr>
              <a:t>Reductionism </a:t>
            </a:r>
            <a:r>
              <a:rPr lang="en-ZA" sz="1800" dirty="0"/>
              <a:t>- </a:t>
            </a:r>
            <a:r>
              <a:rPr lang="en-US" sz="1800" dirty="0"/>
              <a:t>a view that a complex system can be modeled and understood simply by reducing the examination to a study of the system’s constituent parts</a:t>
            </a:r>
          </a:p>
          <a:p>
            <a:endParaRPr lang="en-US" sz="1800" dirty="0">
              <a:solidFill>
                <a:schemeClr val="accent4"/>
              </a:solidFill>
            </a:endParaRPr>
          </a:p>
          <a:p>
            <a:r>
              <a:rPr lang="en-US" sz="1800" b="1" dirty="0">
                <a:solidFill>
                  <a:schemeClr val="accent4"/>
                </a:solidFill>
              </a:rPr>
              <a:t>Phenomenology </a:t>
            </a:r>
            <a:r>
              <a:rPr lang="en-US" sz="1800" dirty="0"/>
              <a:t>- the study of consciousness and the objects of direct experience.</a:t>
            </a:r>
            <a:endParaRPr lang="en-US" sz="1800" b="1" dirty="0"/>
          </a:p>
          <a:p>
            <a:endParaRPr lang="en-US" sz="1800" dirty="0"/>
          </a:p>
          <a:p>
            <a:r>
              <a:rPr lang="en-US" sz="1800" b="1" dirty="0">
                <a:solidFill>
                  <a:schemeClr val="accent4"/>
                </a:solidFill>
              </a:rPr>
              <a:t>Connectome</a:t>
            </a:r>
            <a:r>
              <a:rPr lang="en-US" sz="1800" b="1" dirty="0"/>
              <a:t> </a:t>
            </a:r>
            <a:r>
              <a:rPr lang="en-US" sz="1800" dirty="0"/>
              <a:t>- a complete connectivity map of a system. In neuroscience, the structural connectome is defined by the anatomical connections between subunits of the brain whereas the functional connectome is defined by the functional relations between those subunits.</a:t>
            </a:r>
          </a:p>
          <a:p>
            <a:endParaRPr lang="en-US" sz="1800" dirty="0"/>
          </a:p>
          <a:p>
            <a:r>
              <a:rPr lang="en-US" sz="1800" b="1" dirty="0">
                <a:solidFill>
                  <a:schemeClr val="accent4"/>
                </a:solidFill>
              </a:rPr>
              <a:t>Tuning</a:t>
            </a:r>
            <a:r>
              <a:rPr lang="en-US" sz="1800" b="1" dirty="0"/>
              <a:t> </a:t>
            </a:r>
            <a:r>
              <a:rPr lang="en-US" sz="1800" dirty="0"/>
              <a:t>– Choosing optimal parameters for a learning algorithm.</a:t>
            </a:r>
          </a:p>
          <a:p>
            <a:endParaRPr lang="en-US" sz="1800" dirty="0"/>
          </a:p>
          <a:p>
            <a:endParaRPr lang="en-ZA" sz="1800" dirty="0"/>
          </a:p>
        </p:txBody>
      </p:sp>
    </p:spTree>
    <p:extLst>
      <p:ext uri="{BB962C8B-B14F-4D97-AF65-F5344CB8AC3E}">
        <p14:creationId xmlns:p14="http://schemas.microsoft.com/office/powerpoint/2010/main" val="865292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The brain computes</a:t>
            </a:r>
          </a:p>
        </p:txBody>
      </p:sp>
      <p:sp>
        <p:nvSpPr>
          <p:cNvPr id="2" name="TextBox 1">
            <a:extLst>
              <a:ext uri="{FF2B5EF4-FFF2-40B4-BE49-F238E27FC236}">
                <a16:creationId xmlns:a16="http://schemas.microsoft.com/office/drawing/2014/main" id="{68027F74-E715-43DD-BC31-9823D14A92E6}"/>
              </a:ext>
            </a:extLst>
          </p:cNvPr>
          <p:cNvSpPr txBox="1"/>
          <p:nvPr/>
        </p:nvSpPr>
        <p:spPr>
          <a:xfrm>
            <a:off x="882782" y="1841242"/>
            <a:ext cx="9488774" cy="5016758"/>
          </a:xfrm>
          <a:prstGeom prst="rect">
            <a:avLst/>
          </a:prstGeom>
          <a:noFill/>
        </p:spPr>
        <p:txBody>
          <a:bodyPr wrap="square" rtlCol="0">
            <a:spAutoFit/>
          </a:bodyPr>
          <a:lstStyle/>
          <a:p>
            <a:pPr marL="285750" indent="-285750">
              <a:buFont typeface="Arial" panose="020B0604020202020204" pitchFamily="34" charset="0"/>
              <a:buChar char="•"/>
            </a:pPr>
            <a:r>
              <a:rPr lang="en-ZA" sz="3200" dirty="0"/>
              <a:t>Receives sensory input encoded as changes to membrane potentials or firing rates</a:t>
            </a:r>
          </a:p>
          <a:p>
            <a:endParaRPr lang="en-ZA" sz="3200" dirty="0"/>
          </a:p>
          <a:p>
            <a:pPr marL="285750" indent="-285750">
              <a:buFont typeface="Arial" panose="020B0604020202020204" pitchFamily="34" charset="0"/>
              <a:buChar char="•"/>
            </a:pPr>
            <a:r>
              <a:rPr lang="en-ZA" sz="3200" dirty="0"/>
              <a:t>Performs operations on these (mathematical function) / </a:t>
            </a:r>
            <a:r>
              <a:rPr lang="en-ZA" sz="3200" b="1" dirty="0"/>
              <a:t>transforms </a:t>
            </a:r>
            <a:r>
              <a:rPr lang="en-ZA" sz="3200" dirty="0"/>
              <a:t>input signals</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r>
              <a:rPr lang="en-ZA" sz="3200" dirty="0"/>
              <a:t>Outputs is stored and used to impact behaviour of an animal</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endParaRPr lang="en-ZA" sz="3200" dirty="0"/>
          </a:p>
        </p:txBody>
      </p:sp>
    </p:spTree>
    <p:extLst>
      <p:ext uri="{BB962C8B-B14F-4D97-AF65-F5344CB8AC3E}">
        <p14:creationId xmlns:p14="http://schemas.microsoft.com/office/powerpoint/2010/main" val="2952714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AFD97D2B-658D-4327-858D-D5381DC143E8}"/>
                  </a:ext>
                </a:extLst>
              </p14:cNvPr>
              <p14:cNvContentPartPr/>
              <p14:nvPr/>
            </p14:nvContentPartPr>
            <p14:xfrm>
              <a:off x="3904305" y="1328158"/>
              <a:ext cx="14760" cy="45000"/>
            </p14:xfrm>
          </p:contentPart>
        </mc:Choice>
        <mc:Fallback xmlns="">
          <p:pic>
            <p:nvPicPr>
              <p:cNvPr id="2" name="Ink 1">
                <a:extLst>
                  <a:ext uri="{FF2B5EF4-FFF2-40B4-BE49-F238E27FC236}">
                    <a16:creationId xmlns:a16="http://schemas.microsoft.com/office/drawing/2014/main" id="{AFD97D2B-658D-4327-858D-D5381DC143E8}"/>
                  </a:ext>
                </a:extLst>
              </p:cNvPr>
              <p:cNvPicPr/>
              <p:nvPr/>
            </p:nvPicPr>
            <p:blipFill>
              <a:blip r:embed="rId4"/>
              <a:stretch>
                <a:fillRect/>
              </a:stretch>
            </p:blipFill>
            <p:spPr>
              <a:xfrm>
                <a:off x="3899985" y="1323838"/>
                <a:ext cx="23400" cy="53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AF2F7DBD-7E19-4C3F-8019-97E565F03A19}"/>
                  </a:ext>
                </a:extLst>
              </p14:cNvPr>
              <p14:cNvContentPartPr/>
              <p14:nvPr/>
            </p14:nvContentPartPr>
            <p14:xfrm>
              <a:off x="6010665" y="1111798"/>
              <a:ext cx="13320" cy="360"/>
            </p14:xfrm>
          </p:contentPart>
        </mc:Choice>
        <mc:Fallback xmlns="">
          <p:pic>
            <p:nvPicPr>
              <p:cNvPr id="3" name="Ink 2">
                <a:extLst>
                  <a:ext uri="{FF2B5EF4-FFF2-40B4-BE49-F238E27FC236}">
                    <a16:creationId xmlns:a16="http://schemas.microsoft.com/office/drawing/2014/main" id="{AF2F7DBD-7E19-4C3F-8019-97E565F03A19}"/>
                  </a:ext>
                </a:extLst>
              </p:cNvPr>
              <p:cNvPicPr/>
              <p:nvPr/>
            </p:nvPicPr>
            <p:blipFill>
              <a:blip r:embed="rId6"/>
              <a:stretch>
                <a:fillRect/>
              </a:stretch>
            </p:blipFill>
            <p:spPr>
              <a:xfrm>
                <a:off x="6006345" y="1107478"/>
                <a:ext cx="2196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D6135932-322A-4A38-A3DC-CDF7C6262045}"/>
                  </a:ext>
                </a:extLst>
              </p14:cNvPr>
              <p14:cNvContentPartPr/>
              <p14:nvPr/>
            </p14:nvContentPartPr>
            <p14:xfrm>
              <a:off x="13135065" y="2260057"/>
              <a:ext cx="360" cy="360"/>
            </p14:xfrm>
          </p:contentPart>
        </mc:Choice>
        <mc:Fallback xmlns="">
          <p:pic>
            <p:nvPicPr>
              <p:cNvPr id="9" name="Ink 8">
                <a:extLst>
                  <a:ext uri="{FF2B5EF4-FFF2-40B4-BE49-F238E27FC236}">
                    <a16:creationId xmlns:a16="http://schemas.microsoft.com/office/drawing/2014/main" id="{D6135932-322A-4A38-A3DC-CDF7C6262045}"/>
                  </a:ext>
                </a:extLst>
              </p:cNvPr>
              <p:cNvPicPr/>
              <p:nvPr/>
            </p:nvPicPr>
            <p:blipFill>
              <a:blip r:embed="rId8"/>
              <a:stretch>
                <a:fillRect/>
              </a:stretch>
            </p:blipFill>
            <p:spPr>
              <a:xfrm>
                <a:off x="13130745" y="2255737"/>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B08326D8-51D5-425B-86B3-F62A1983882A}"/>
                  </a:ext>
                </a:extLst>
              </p14:cNvPr>
              <p14:cNvContentPartPr/>
              <p14:nvPr/>
            </p14:nvContentPartPr>
            <p14:xfrm>
              <a:off x="5003745" y="4133638"/>
              <a:ext cx="360" cy="360"/>
            </p14:xfrm>
          </p:contentPart>
        </mc:Choice>
        <mc:Fallback xmlns="">
          <p:pic>
            <p:nvPicPr>
              <p:cNvPr id="10" name="Ink 9">
                <a:extLst>
                  <a:ext uri="{FF2B5EF4-FFF2-40B4-BE49-F238E27FC236}">
                    <a16:creationId xmlns:a16="http://schemas.microsoft.com/office/drawing/2014/main" id="{B08326D8-51D5-425B-86B3-F62A1983882A}"/>
                  </a:ext>
                </a:extLst>
              </p:cNvPr>
              <p:cNvPicPr/>
              <p:nvPr/>
            </p:nvPicPr>
            <p:blipFill>
              <a:blip r:embed="rId8"/>
              <a:stretch>
                <a:fillRect/>
              </a:stretch>
            </p:blipFill>
            <p:spPr>
              <a:xfrm>
                <a:off x="4999425" y="4129318"/>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Ink 10">
                <a:extLst>
                  <a:ext uri="{FF2B5EF4-FFF2-40B4-BE49-F238E27FC236}">
                    <a16:creationId xmlns:a16="http://schemas.microsoft.com/office/drawing/2014/main" id="{4F56F941-213E-4874-AB30-74514C015A45}"/>
                  </a:ext>
                </a:extLst>
              </p14:cNvPr>
              <p14:cNvContentPartPr/>
              <p14:nvPr/>
            </p14:nvContentPartPr>
            <p14:xfrm>
              <a:off x="5074305" y="4418758"/>
              <a:ext cx="50760" cy="62280"/>
            </p14:xfrm>
          </p:contentPart>
        </mc:Choice>
        <mc:Fallback xmlns="">
          <p:pic>
            <p:nvPicPr>
              <p:cNvPr id="11" name="Ink 10">
                <a:extLst>
                  <a:ext uri="{FF2B5EF4-FFF2-40B4-BE49-F238E27FC236}">
                    <a16:creationId xmlns:a16="http://schemas.microsoft.com/office/drawing/2014/main" id="{4F56F941-213E-4874-AB30-74514C015A45}"/>
                  </a:ext>
                </a:extLst>
              </p:cNvPr>
              <p:cNvPicPr/>
              <p:nvPr/>
            </p:nvPicPr>
            <p:blipFill>
              <a:blip r:embed="rId11"/>
              <a:stretch>
                <a:fillRect/>
              </a:stretch>
            </p:blipFill>
            <p:spPr>
              <a:xfrm>
                <a:off x="5069985" y="4414438"/>
                <a:ext cx="59400" cy="70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C395B599-EC20-4869-9ADC-8525DF339AD2}"/>
                  </a:ext>
                </a:extLst>
              </p14:cNvPr>
              <p14:cNvContentPartPr/>
              <p14:nvPr/>
            </p14:nvContentPartPr>
            <p14:xfrm>
              <a:off x="5572905" y="4106278"/>
              <a:ext cx="360" cy="360"/>
            </p14:xfrm>
          </p:contentPart>
        </mc:Choice>
        <mc:Fallback xmlns="">
          <p:pic>
            <p:nvPicPr>
              <p:cNvPr id="12" name="Ink 11">
                <a:extLst>
                  <a:ext uri="{FF2B5EF4-FFF2-40B4-BE49-F238E27FC236}">
                    <a16:creationId xmlns:a16="http://schemas.microsoft.com/office/drawing/2014/main" id="{C395B599-EC20-4869-9ADC-8525DF339AD2}"/>
                  </a:ext>
                </a:extLst>
              </p:cNvPr>
              <p:cNvPicPr/>
              <p:nvPr/>
            </p:nvPicPr>
            <p:blipFill>
              <a:blip r:embed="rId8"/>
              <a:stretch>
                <a:fillRect/>
              </a:stretch>
            </p:blipFill>
            <p:spPr>
              <a:xfrm>
                <a:off x="5568585" y="4101958"/>
                <a:ext cx="9000" cy="9000"/>
              </a:xfrm>
              <a:prstGeom prst="rect">
                <a:avLst/>
              </a:prstGeom>
            </p:spPr>
          </p:pic>
        </mc:Fallback>
      </mc:AlternateContent>
      <p:pic>
        <p:nvPicPr>
          <p:cNvPr id="1026" name="Picture 2" descr="Perceptron 1: basic neuron - Computational Neuroscience in excel">
            <a:extLst>
              <a:ext uri="{FF2B5EF4-FFF2-40B4-BE49-F238E27FC236}">
                <a16:creationId xmlns:a16="http://schemas.microsoft.com/office/drawing/2014/main" id="{38A6C938-562E-4A96-805C-6435154872A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54484" y="1165247"/>
            <a:ext cx="9921384" cy="45275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158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AFD97D2B-658D-4327-858D-D5381DC143E8}"/>
                  </a:ext>
                </a:extLst>
              </p14:cNvPr>
              <p14:cNvContentPartPr/>
              <p14:nvPr/>
            </p14:nvContentPartPr>
            <p14:xfrm>
              <a:off x="3904305" y="1328158"/>
              <a:ext cx="14760" cy="45000"/>
            </p14:xfrm>
          </p:contentPart>
        </mc:Choice>
        <mc:Fallback xmlns="">
          <p:pic>
            <p:nvPicPr>
              <p:cNvPr id="2" name="Ink 1">
                <a:extLst>
                  <a:ext uri="{FF2B5EF4-FFF2-40B4-BE49-F238E27FC236}">
                    <a16:creationId xmlns:a16="http://schemas.microsoft.com/office/drawing/2014/main" id="{AFD97D2B-658D-4327-858D-D5381DC143E8}"/>
                  </a:ext>
                </a:extLst>
              </p:cNvPr>
              <p:cNvPicPr/>
              <p:nvPr/>
            </p:nvPicPr>
            <p:blipFill>
              <a:blip r:embed="rId4"/>
              <a:stretch>
                <a:fillRect/>
              </a:stretch>
            </p:blipFill>
            <p:spPr>
              <a:xfrm>
                <a:off x="3899985" y="1323838"/>
                <a:ext cx="23400" cy="53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AF2F7DBD-7E19-4C3F-8019-97E565F03A19}"/>
                  </a:ext>
                </a:extLst>
              </p14:cNvPr>
              <p14:cNvContentPartPr/>
              <p14:nvPr/>
            </p14:nvContentPartPr>
            <p14:xfrm>
              <a:off x="6010665" y="1111798"/>
              <a:ext cx="13320" cy="360"/>
            </p14:xfrm>
          </p:contentPart>
        </mc:Choice>
        <mc:Fallback xmlns="">
          <p:pic>
            <p:nvPicPr>
              <p:cNvPr id="3" name="Ink 2">
                <a:extLst>
                  <a:ext uri="{FF2B5EF4-FFF2-40B4-BE49-F238E27FC236}">
                    <a16:creationId xmlns:a16="http://schemas.microsoft.com/office/drawing/2014/main" id="{AF2F7DBD-7E19-4C3F-8019-97E565F03A19}"/>
                  </a:ext>
                </a:extLst>
              </p:cNvPr>
              <p:cNvPicPr/>
              <p:nvPr/>
            </p:nvPicPr>
            <p:blipFill>
              <a:blip r:embed="rId6"/>
              <a:stretch>
                <a:fillRect/>
              </a:stretch>
            </p:blipFill>
            <p:spPr>
              <a:xfrm>
                <a:off x="6006345" y="1107478"/>
                <a:ext cx="2196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D6135932-322A-4A38-A3DC-CDF7C6262045}"/>
                  </a:ext>
                </a:extLst>
              </p14:cNvPr>
              <p14:cNvContentPartPr/>
              <p14:nvPr/>
            </p14:nvContentPartPr>
            <p14:xfrm>
              <a:off x="13135065" y="2260057"/>
              <a:ext cx="360" cy="360"/>
            </p14:xfrm>
          </p:contentPart>
        </mc:Choice>
        <mc:Fallback xmlns="">
          <p:pic>
            <p:nvPicPr>
              <p:cNvPr id="9" name="Ink 8">
                <a:extLst>
                  <a:ext uri="{FF2B5EF4-FFF2-40B4-BE49-F238E27FC236}">
                    <a16:creationId xmlns:a16="http://schemas.microsoft.com/office/drawing/2014/main" id="{D6135932-322A-4A38-A3DC-CDF7C6262045}"/>
                  </a:ext>
                </a:extLst>
              </p:cNvPr>
              <p:cNvPicPr/>
              <p:nvPr/>
            </p:nvPicPr>
            <p:blipFill>
              <a:blip r:embed="rId8"/>
              <a:stretch>
                <a:fillRect/>
              </a:stretch>
            </p:blipFill>
            <p:spPr>
              <a:xfrm>
                <a:off x="13130745" y="2255737"/>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B08326D8-51D5-425B-86B3-F62A1983882A}"/>
                  </a:ext>
                </a:extLst>
              </p14:cNvPr>
              <p14:cNvContentPartPr/>
              <p14:nvPr/>
            </p14:nvContentPartPr>
            <p14:xfrm>
              <a:off x="5003745" y="4133638"/>
              <a:ext cx="360" cy="360"/>
            </p14:xfrm>
          </p:contentPart>
        </mc:Choice>
        <mc:Fallback xmlns="">
          <p:pic>
            <p:nvPicPr>
              <p:cNvPr id="10" name="Ink 9">
                <a:extLst>
                  <a:ext uri="{FF2B5EF4-FFF2-40B4-BE49-F238E27FC236}">
                    <a16:creationId xmlns:a16="http://schemas.microsoft.com/office/drawing/2014/main" id="{B08326D8-51D5-425B-86B3-F62A1983882A}"/>
                  </a:ext>
                </a:extLst>
              </p:cNvPr>
              <p:cNvPicPr/>
              <p:nvPr/>
            </p:nvPicPr>
            <p:blipFill>
              <a:blip r:embed="rId8"/>
              <a:stretch>
                <a:fillRect/>
              </a:stretch>
            </p:blipFill>
            <p:spPr>
              <a:xfrm>
                <a:off x="4999425" y="4129318"/>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1" name="Ink 10">
                <a:extLst>
                  <a:ext uri="{FF2B5EF4-FFF2-40B4-BE49-F238E27FC236}">
                    <a16:creationId xmlns:a16="http://schemas.microsoft.com/office/drawing/2014/main" id="{4F56F941-213E-4874-AB30-74514C015A45}"/>
                  </a:ext>
                </a:extLst>
              </p14:cNvPr>
              <p14:cNvContentPartPr/>
              <p14:nvPr/>
            </p14:nvContentPartPr>
            <p14:xfrm>
              <a:off x="5074305" y="4418758"/>
              <a:ext cx="50760" cy="62280"/>
            </p14:xfrm>
          </p:contentPart>
        </mc:Choice>
        <mc:Fallback xmlns="">
          <p:pic>
            <p:nvPicPr>
              <p:cNvPr id="11" name="Ink 10">
                <a:extLst>
                  <a:ext uri="{FF2B5EF4-FFF2-40B4-BE49-F238E27FC236}">
                    <a16:creationId xmlns:a16="http://schemas.microsoft.com/office/drawing/2014/main" id="{4F56F941-213E-4874-AB30-74514C015A45}"/>
                  </a:ext>
                </a:extLst>
              </p:cNvPr>
              <p:cNvPicPr/>
              <p:nvPr/>
            </p:nvPicPr>
            <p:blipFill>
              <a:blip r:embed="rId11"/>
              <a:stretch>
                <a:fillRect/>
              </a:stretch>
            </p:blipFill>
            <p:spPr>
              <a:xfrm>
                <a:off x="5069954" y="4414413"/>
                <a:ext cx="59462" cy="7097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C395B599-EC20-4869-9ADC-8525DF339AD2}"/>
                  </a:ext>
                </a:extLst>
              </p14:cNvPr>
              <p14:cNvContentPartPr/>
              <p14:nvPr/>
            </p14:nvContentPartPr>
            <p14:xfrm>
              <a:off x="5572905" y="4106278"/>
              <a:ext cx="360" cy="360"/>
            </p14:xfrm>
          </p:contentPart>
        </mc:Choice>
        <mc:Fallback xmlns="">
          <p:pic>
            <p:nvPicPr>
              <p:cNvPr id="12" name="Ink 11">
                <a:extLst>
                  <a:ext uri="{FF2B5EF4-FFF2-40B4-BE49-F238E27FC236}">
                    <a16:creationId xmlns:a16="http://schemas.microsoft.com/office/drawing/2014/main" id="{C395B599-EC20-4869-9ADC-8525DF339AD2}"/>
                  </a:ext>
                </a:extLst>
              </p:cNvPr>
              <p:cNvPicPr/>
              <p:nvPr/>
            </p:nvPicPr>
            <p:blipFill>
              <a:blip r:embed="rId8"/>
              <a:stretch>
                <a:fillRect/>
              </a:stretch>
            </p:blipFill>
            <p:spPr>
              <a:xfrm>
                <a:off x="5568585" y="4101958"/>
                <a:ext cx="9000" cy="9000"/>
              </a:xfrm>
              <a:prstGeom prst="rect">
                <a:avLst/>
              </a:prstGeom>
            </p:spPr>
          </p:pic>
        </mc:Fallback>
      </mc:AlternateContent>
      <p:sp>
        <p:nvSpPr>
          <p:cNvPr id="4" name="TextBox 3">
            <a:extLst>
              <a:ext uri="{FF2B5EF4-FFF2-40B4-BE49-F238E27FC236}">
                <a16:creationId xmlns:a16="http://schemas.microsoft.com/office/drawing/2014/main" id="{01170AF9-79C6-447C-9A39-2254F6515F4D}"/>
              </a:ext>
            </a:extLst>
          </p:cNvPr>
          <p:cNvSpPr txBox="1"/>
          <p:nvPr/>
        </p:nvSpPr>
        <p:spPr>
          <a:xfrm>
            <a:off x="213996" y="499119"/>
            <a:ext cx="4090086" cy="1938992"/>
          </a:xfrm>
          <a:prstGeom prst="rect">
            <a:avLst/>
          </a:prstGeom>
          <a:noFill/>
        </p:spPr>
        <p:txBody>
          <a:bodyPr wrap="square" rtlCol="0">
            <a:spAutoFit/>
          </a:bodyPr>
          <a:lstStyle/>
          <a:p>
            <a:r>
              <a:rPr lang="en-US" sz="4000" b="1" dirty="0"/>
              <a:t>voltage changes in retinal cells</a:t>
            </a:r>
            <a:endParaRPr lang="en-ZA" sz="4000" b="1" dirty="0"/>
          </a:p>
        </p:txBody>
      </p:sp>
      <p:sp>
        <p:nvSpPr>
          <p:cNvPr id="13" name="TextBox 12">
            <a:extLst>
              <a:ext uri="{FF2B5EF4-FFF2-40B4-BE49-F238E27FC236}">
                <a16:creationId xmlns:a16="http://schemas.microsoft.com/office/drawing/2014/main" id="{4FD8EFD5-CD47-45B3-AFA6-F699B1BAC04F}"/>
              </a:ext>
            </a:extLst>
          </p:cNvPr>
          <p:cNvSpPr txBox="1"/>
          <p:nvPr/>
        </p:nvSpPr>
        <p:spPr>
          <a:xfrm>
            <a:off x="4314927" y="3429000"/>
            <a:ext cx="1709058" cy="830997"/>
          </a:xfrm>
          <a:prstGeom prst="rect">
            <a:avLst/>
          </a:prstGeom>
          <a:noFill/>
        </p:spPr>
        <p:txBody>
          <a:bodyPr wrap="square" rtlCol="0">
            <a:spAutoFit/>
          </a:bodyPr>
          <a:lstStyle/>
          <a:p>
            <a:r>
              <a:rPr lang="en-US" sz="4800" b="1" dirty="0">
                <a:latin typeface="Lucida Handwriting" panose="03010101010101010101" pitchFamily="66" charset="0"/>
              </a:rPr>
              <a:t>f(x)</a:t>
            </a:r>
            <a:endParaRPr lang="en-ZA" sz="4800" b="1" dirty="0">
              <a:latin typeface="Lucida Handwriting" panose="03010101010101010101" pitchFamily="66" charset="0"/>
            </a:endParaRPr>
          </a:p>
        </p:txBody>
      </p:sp>
      <p:cxnSp>
        <p:nvCxnSpPr>
          <p:cNvPr id="8" name="Straight Arrow Connector 7">
            <a:extLst>
              <a:ext uri="{FF2B5EF4-FFF2-40B4-BE49-F238E27FC236}">
                <a16:creationId xmlns:a16="http://schemas.microsoft.com/office/drawing/2014/main" id="{40FBB9AF-90D3-453B-B085-ED896C265D34}"/>
              </a:ext>
            </a:extLst>
          </p:cNvPr>
          <p:cNvCxnSpPr>
            <a:cxnSpLocks/>
          </p:cNvCxnSpPr>
          <p:nvPr/>
        </p:nvCxnSpPr>
        <p:spPr>
          <a:xfrm>
            <a:off x="3249827" y="2532573"/>
            <a:ext cx="889687" cy="729611"/>
          </a:xfrm>
          <a:prstGeom prst="straightConnector1">
            <a:avLst/>
          </a:prstGeom>
          <a:ln w="76200">
            <a:solidFill>
              <a:schemeClr val="accent5"/>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96AE1F4B-CD7A-4D24-915A-1DC88BD9C15A}"/>
              </a:ext>
            </a:extLst>
          </p:cNvPr>
          <p:cNvCxnSpPr>
            <a:cxnSpLocks/>
          </p:cNvCxnSpPr>
          <p:nvPr/>
        </p:nvCxnSpPr>
        <p:spPr>
          <a:xfrm>
            <a:off x="5651156" y="4550843"/>
            <a:ext cx="889687" cy="729611"/>
          </a:xfrm>
          <a:prstGeom prst="straightConnector1">
            <a:avLst/>
          </a:prstGeom>
          <a:ln w="76200">
            <a:solidFill>
              <a:schemeClr val="accent5"/>
            </a:solidFill>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F25E9271-3F68-4D17-8DD5-F38B97B0A528}"/>
              </a:ext>
            </a:extLst>
          </p:cNvPr>
          <p:cNvSpPr txBox="1"/>
          <p:nvPr/>
        </p:nvSpPr>
        <p:spPr>
          <a:xfrm>
            <a:off x="6781800" y="5280454"/>
            <a:ext cx="4090086" cy="707886"/>
          </a:xfrm>
          <a:prstGeom prst="rect">
            <a:avLst/>
          </a:prstGeom>
          <a:noFill/>
        </p:spPr>
        <p:txBody>
          <a:bodyPr wrap="square" rtlCol="0">
            <a:spAutoFit/>
          </a:bodyPr>
          <a:lstStyle/>
          <a:p>
            <a:r>
              <a:rPr lang="en-US" sz="4000" b="1" dirty="0"/>
              <a:t>Perception</a:t>
            </a:r>
            <a:endParaRPr lang="en-ZA" sz="4000" b="1" dirty="0"/>
          </a:p>
        </p:txBody>
      </p:sp>
      <p:pic>
        <p:nvPicPr>
          <p:cNvPr id="2050" name="Picture 2" descr="Blue Light &amp; The Retina -">
            <a:extLst>
              <a:ext uri="{FF2B5EF4-FFF2-40B4-BE49-F238E27FC236}">
                <a16:creationId xmlns:a16="http://schemas.microsoft.com/office/drawing/2014/main" id="{D1628D53-45FF-42AD-A10D-9CB2EC2A7CC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314927" y="403768"/>
            <a:ext cx="3035478" cy="214549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w would you describe a sunset? - Quora">
            <a:extLst>
              <a:ext uri="{FF2B5EF4-FFF2-40B4-BE49-F238E27FC236}">
                <a16:creationId xmlns:a16="http://schemas.microsoft.com/office/drawing/2014/main" id="{16CFF387-F661-4893-9253-9CB686AF52C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0037548" y="4729990"/>
            <a:ext cx="1845330" cy="184533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All You Need To Know About the 10 Percent Brain Myth, in 60 Seconds | WIRED">
            <a:extLst>
              <a:ext uri="{FF2B5EF4-FFF2-40B4-BE49-F238E27FC236}">
                <a16:creationId xmlns:a16="http://schemas.microsoft.com/office/drawing/2014/main" id="{A00D91CE-A147-49ED-BD39-0C2B3D146359}"/>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206688" y="2602192"/>
            <a:ext cx="2620155" cy="2096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4082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9B114C9-6184-4D58-9086-03DFE86DCFED}"/>
                  </a:ext>
                </a:extLst>
              </p14:cNvPr>
              <p14:cNvContentPartPr/>
              <p14:nvPr/>
            </p14:nvContentPartPr>
            <p14:xfrm>
              <a:off x="3900703" y="1821754"/>
              <a:ext cx="360" cy="360"/>
            </p14:xfrm>
          </p:contentPart>
        </mc:Choice>
        <mc:Fallback xmlns="">
          <p:pic>
            <p:nvPicPr>
              <p:cNvPr id="2" name="Ink 1">
                <a:extLst>
                  <a:ext uri="{FF2B5EF4-FFF2-40B4-BE49-F238E27FC236}">
                    <a16:creationId xmlns:a16="http://schemas.microsoft.com/office/drawing/2014/main" id="{09B114C9-6184-4D58-9086-03DFE86DCFED}"/>
                  </a:ext>
                </a:extLst>
              </p:cNvPr>
              <p:cNvPicPr/>
              <p:nvPr/>
            </p:nvPicPr>
            <p:blipFill>
              <a:blip r:embed="rId4"/>
              <a:stretch>
                <a:fillRect/>
              </a:stretch>
            </p:blipFill>
            <p:spPr>
              <a:xfrm>
                <a:off x="3896383" y="1817434"/>
                <a:ext cx="9000" cy="9000"/>
              </a:xfrm>
              <a:prstGeom prst="rect">
                <a:avLst/>
              </a:prstGeom>
            </p:spPr>
          </p:pic>
        </mc:Fallback>
      </mc:AlternateContent>
      <p:sp>
        <p:nvSpPr>
          <p:cNvPr id="5" name="Title 4">
            <a:extLst>
              <a:ext uri="{FF2B5EF4-FFF2-40B4-BE49-F238E27FC236}">
                <a16:creationId xmlns:a16="http://schemas.microsoft.com/office/drawing/2014/main" id="{CFA996D6-62BB-47F9-8D4E-147174054EF5}"/>
              </a:ext>
            </a:extLst>
          </p:cNvPr>
          <p:cNvSpPr>
            <a:spLocks noGrp="1"/>
          </p:cNvSpPr>
          <p:nvPr>
            <p:ph type="title"/>
          </p:nvPr>
        </p:nvSpPr>
        <p:spPr>
          <a:xfrm>
            <a:off x="539722" y="398004"/>
            <a:ext cx="9014800" cy="1143200"/>
          </a:xfrm>
        </p:spPr>
        <p:txBody>
          <a:bodyPr/>
          <a:lstStyle/>
          <a:p>
            <a:r>
              <a:rPr lang="en-ZA" b="1" dirty="0"/>
              <a:t>Why do we need to know how the brain computes</a:t>
            </a:r>
          </a:p>
        </p:txBody>
      </p:sp>
      <p:sp>
        <p:nvSpPr>
          <p:cNvPr id="4" name="TextBox 3">
            <a:extLst>
              <a:ext uri="{FF2B5EF4-FFF2-40B4-BE49-F238E27FC236}">
                <a16:creationId xmlns:a16="http://schemas.microsoft.com/office/drawing/2014/main" id="{197BE4B5-CC56-45E3-932E-027D1E58284C}"/>
              </a:ext>
            </a:extLst>
          </p:cNvPr>
          <p:cNvSpPr txBox="1"/>
          <p:nvPr/>
        </p:nvSpPr>
        <p:spPr>
          <a:xfrm>
            <a:off x="678000" y="1979714"/>
            <a:ext cx="9488774" cy="3539430"/>
          </a:xfrm>
          <a:prstGeom prst="rect">
            <a:avLst/>
          </a:prstGeom>
          <a:noFill/>
        </p:spPr>
        <p:txBody>
          <a:bodyPr wrap="square" rtlCol="0">
            <a:spAutoFit/>
          </a:bodyPr>
          <a:lstStyle/>
          <a:p>
            <a:pPr marL="285750" indent="-285750">
              <a:buFont typeface="Arial" panose="020B0604020202020204" pitchFamily="34" charset="0"/>
              <a:buChar char="•"/>
            </a:pPr>
            <a:r>
              <a:rPr lang="en-ZA" sz="3200" dirty="0"/>
              <a:t>Understand the brain (who and what we are)</a:t>
            </a:r>
          </a:p>
          <a:p>
            <a:pPr marL="285750" indent="-285750">
              <a:buFont typeface="Arial" panose="020B0604020202020204" pitchFamily="34" charset="0"/>
              <a:buChar char="•"/>
            </a:pPr>
            <a:endParaRPr lang="en-ZA" sz="3200" dirty="0"/>
          </a:p>
          <a:p>
            <a:pPr marL="285750" indent="-285750">
              <a:buFont typeface="Arial" panose="020B0604020202020204" pitchFamily="34" charset="0"/>
              <a:buChar char="•"/>
            </a:pPr>
            <a:r>
              <a:rPr lang="en-ZA" sz="3200" dirty="0"/>
              <a:t>Understand and treat neurological and psychiatric disease</a:t>
            </a:r>
          </a:p>
          <a:p>
            <a:endParaRPr lang="en-ZA" sz="3200" dirty="0"/>
          </a:p>
          <a:p>
            <a:pPr marL="285750" indent="-285750">
              <a:buFont typeface="Arial" panose="020B0604020202020204" pitchFamily="34" charset="0"/>
              <a:buChar char="•"/>
            </a:pPr>
            <a:r>
              <a:rPr lang="en-ZA" sz="3200" dirty="0"/>
              <a:t>Applying methods of how the brain computes to other systems </a:t>
            </a:r>
          </a:p>
        </p:txBody>
      </p:sp>
    </p:spTree>
    <p:extLst>
      <p:ext uri="{BB962C8B-B14F-4D97-AF65-F5344CB8AC3E}">
        <p14:creationId xmlns:p14="http://schemas.microsoft.com/office/powerpoint/2010/main" val="321583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776E5C4-3CE2-419D-BEE6-B3FBC73C0310}"/>
              </a:ext>
            </a:extLst>
          </p:cNvPr>
          <p:cNvSpPr>
            <a:spLocks noGrp="1"/>
          </p:cNvSpPr>
          <p:nvPr>
            <p:ph type="title"/>
          </p:nvPr>
        </p:nvSpPr>
        <p:spPr>
          <a:xfrm>
            <a:off x="882782" y="551119"/>
            <a:ext cx="9014800" cy="1143200"/>
          </a:xfrm>
        </p:spPr>
        <p:txBody>
          <a:bodyPr anchor="ctr"/>
          <a:lstStyle/>
          <a:p>
            <a:r>
              <a:rPr lang="en-US" b="1" dirty="0"/>
              <a:t>What is Computational Neuroscience?</a:t>
            </a:r>
          </a:p>
        </p:txBody>
      </p:sp>
      <p:sp>
        <p:nvSpPr>
          <p:cNvPr id="4" name="TextBox 3">
            <a:extLst>
              <a:ext uri="{FF2B5EF4-FFF2-40B4-BE49-F238E27FC236}">
                <a16:creationId xmlns:a16="http://schemas.microsoft.com/office/drawing/2014/main" id="{A2D6AF86-EB94-4553-A8E1-08DCF5A853FD}"/>
              </a:ext>
            </a:extLst>
          </p:cNvPr>
          <p:cNvSpPr txBox="1"/>
          <p:nvPr/>
        </p:nvSpPr>
        <p:spPr>
          <a:xfrm>
            <a:off x="882782" y="2090172"/>
            <a:ext cx="8889168" cy="2677656"/>
          </a:xfrm>
          <a:prstGeom prst="rect">
            <a:avLst/>
          </a:prstGeom>
          <a:noFill/>
        </p:spPr>
        <p:txBody>
          <a:bodyPr wrap="square" rtlCol="0">
            <a:spAutoFit/>
          </a:bodyPr>
          <a:lstStyle/>
          <a:p>
            <a:r>
              <a:rPr lang="en-US" sz="2800" b="0" i="0" dirty="0">
                <a:solidFill>
                  <a:srgbClr val="222222"/>
                </a:solidFill>
                <a:effectLst/>
                <a:latin typeface="+mn-lt"/>
              </a:rPr>
              <a:t>“Computational neuroscience is the field of study in which </a:t>
            </a:r>
            <a:r>
              <a:rPr lang="en-US" sz="2800" b="1" i="0" dirty="0">
                <a:solidFill>
                  <a:schemeClr val="accent3"/>
                </a:solidFill>
                <a:effectLst/>
                <a:latin typeface="+mn-lt"/>
              </a:rPr>
              <a:t>mathematical tools and theories are used to investigate brain function</a:t>
            </a:r>
            <a:r>
              <a:rPr lang="en-US" sz="2800" b="0" i="0" dirty="0">
                <a:solidFill>
                  <a:schemeClr val="accent3"/>
                </a:solidFill>
                <a:effectLst/>
                <a:latin typeface="+mn-lt"/>
              </a:rPr>
              <a:t>.</a:t>
            </a:r>
            <a:r>
              <a:rPr lang="en-US" sz="2800" b="0" i="0" dirty="0">
                <a:solidFill>
                  <a:srgbClr val="222222"/>
                </a:solidFill>
                <a:effectLst/>
                <a:latin typeface="+mn-lt"/>
              </a:rPr>
              <a:t> It can also incorporate diverse approaches from electrical engineering, computer science and physics in order to understand </a:t>
            </a:r>
            <a:r>
              <a:rPr lang="en-US" sz="2800" b="1" i="0" dirty="0">
                <a:solidFill>
                  <a:schemeClr val="accent3"/>
                </a:solidFill>
                <a:effectLst/>
                <a:latin typeface="+mn-lt"/>
              </a:rPr>
              <a:t>how the nervous system processes information</a:t>
            </a:r>
            <a:r>
              <a:rPr lang="en-US" sz="2800" b="0" i="0" dirty="0">
                <a:solidFill>
                  <a:srgbClr val="222222"/>
                </a:solidFill>
                <a:effectLst/>
                <a:latin typeface="+mn-lt"/>
              </a:rPr>
              <a:t>.”</a:t>
            </a:r>
            <a:endParaRPr lang="en-ZA" sz="2800" dirty="0">
              <a:latin typeface="+mn-lt"/>
            </a:endParaRPr>
          </a:p>
        </p:txBody>
      </p:sp>
      <p:sp>
        <p:nvSpPr>
          <p:cNvPr id="6" name="TextBox 5">
            <a:extLst>
              <a:ext uri="{FF2B5EF4-FFF2-40B4-BE49-F238E27FC236}">
                <a16:creationId xmlns:a16="http://schemas.microsoft.com/office/drawing/2014/main" id="{7D56CA1A-3F7F-4473-B648-17EF44901B2C}"/>
              </a:ext>
            </a:extLst>
          </p:cNvPr>
          <p:cNvSpPr txBox="1"/>
          <p:nvPr/>
        </p:nvSpPr>
        <p:spPr>
          <a:xfrm>
            <a:off x="882782" y="5352774"/>
            <a:ext cx="8889168" cy="954107"/>
          </a:xfrm>
          <a:prstGeom prst="rect">
            <a:avLst/>
          </a:prstGeom>
          <a:noFill/>
        </p:spPr>
        <p:txBody>
          <a:bodyPr wrap="square" rtlCol="0">
            <a:spAutoFit/>
          </a:bodyPr>
          <a:lstStyle/>
          <a:p>
            <a:r>
              <a:rPr lang="en-ZA" sz="2800" dirty="0">
                <a:latin typeface="Arial" panose="020B0604020202020204" pitchFamily="34" charset="0"/>
                <a:cs typeface="Arial" panose="020B0604020202020204" pitchFamily="34" charset="0"/>
              </a:rPr>
              <a:t>Also referred to as </a:t>
            </a:r>
            <a:r>
              <a:rPr lang="en-ZA" sz="2800" i="1" dirty="0">
                <a:latin typeface="Arial" panose="020B0604020202020204" pitchFamily="34" charset="0"/>
                <a:cs typeface="Arial" panose="020B0604020202020204" pitchFamily="34" charset="0"/>
              </a:rPr>
              <a:t>Theoretical Neuroscience </a:t>
            </a:r>
            <a:r>
              <a:rPr lang="en-ZA" sz="2800" dirty="0">
                <a:latin typeface="Arial" panose="020B0604020202020204" pitchFamily="34" charset="0"/>
                <a:cs typeface="Arial" panose="020B0604020202020204" pitchFamily="34" charset="0"/>
              </a:rPr>
              <a:t>or </a:t>
            </a:r>
            <a:r>
              <a:rPr lang="en-ZA" sz="2800" i="1" dirty="0">
                <a:latin typeface="Arial" panose="020B0604020202020204" pitchFamily="34" charset="0"/>
                <a:cs typeface="Arial" panose="020B0604020202020204" pitchFamily="34" charset="0"/>
              </a:rPr>
              <a:t>Mathematical Neuroscience</a:t>
            </a:r>
            <a:endParaRPr lang="en-ZA"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3409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393B1E-6BFF-4461-9D17-766CEA944768}"/>
              </a:ext>
            </a:extLst>
          </p:cNvPr>
          <p:cNvSpPr>
            <a:spLocks noGrp="1"/>
          </p:cNvSpPr>
          <p:nvPr>
            <p:ph type="title"/>
          </p:nvPr>
        </p:nvSpPr>
        <p:spPr>
          <a:xfrm>
            <a:off x="574673" y="343282"/>
            <a:ext cx="9014800" cy="1143200"/>
          </a:xfrm>
        </p:spPr>
        <p:txBody>
          <a:bodyPr/>
          <a:lstStyle/>
          <a:p>
            <a:r>
              <a:rPr lang="en-ZA" dirty="0"/>
              <a:t>What is a model?</a:t>
            </a:r>
          </a:p>
        </p:txBody>
      </p:sp>
      <p:pic>
        <p:nvPicPr>
          <p:cNvPr id="3076" name="Picture 4" descr="Pin on words.">
            <a:extLst>
              <a:ext uri="{FF2B5EF4-FFF2-40B4-BE49-F238E27FC236}">
                <a16:creationId xmlns:a16="http://schemas.microsoft.com/office/drawing/2014/main" id="{806FD11A-9DAC-447A-A2F6-CB998B56F0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073" y="1952243"/>
            <a:ext cx="6076950" cy="45624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FB86E14-F860-4CCB-8FB2-DD9358006E7C}"/>
              </a:ext>
            </a:extLst>
          </p:cNvPr>
          <p:cNvSpPr txBox="1"/>
          <p:nvPr/>
        </p:nvSpPr>
        <p:spPr>
          <a:xfrm>
            <a:off x="574673" y="2078567"/>
            <a:ext cx="4425340" cy="4031873"/>
          </a:xfrm>
          <a:prstGeom prst="rect">
            <a:avLst/>
          </a:prstGeom>
          <a:noFill/>
        </p:spPr>
        <p:txBody>
          <a:bodyPr wrap="square" rtlCol="0">
            <a:spAutoFit/>
          </a:bodyPr>
          <a:lstStyle/>
          <a:p>
            <a:pPr marL="285750" indent="-285750">
              <a:buFont typeface="Arial" panose="020B0604020202020204" pitchFamily="34" charset="0"/>
              <a:buChar char="•"/>
            </a:pPr>
            <a:r>
              <a:rPr lang="en-ZA" sz="3200" dirty="0"/>
              <a:t>A model is an abstraction of a real world system</a:t>
            </a:r>
          </a:p>
          <a:p>
            <a:endParaRPr lang="en-ZA" sz="3200" dirty="0"/>
          </a:p>
          <a:p>
            <a:pPr marL="285750" indent="-285750">
              <a:buFont typeface="Arial" panose="020B0604020202020204" pitchFamily="34" charset="0"/>
              <a:buChar char="•"/>
            </a:pPr>
            <a:r>
              <a:rPr lang="en-ZA" sz="3200" dirty="0"/>
              <a:t>Considered a quantification of a hypothesis used to investigate it</a:t>
            </a:r>
          </a:p>
        </p:txBody>
      </p:sp>
    </p:spTree>
    <p:extLst>
      <p:ext uri="{BB962C8B-B14F-4D97-AF65-F5344CB8AC3E}">
        <p14:creationId xmlns:p14="http://schemas.microsoft.com/office/powerpoint/2010/main" val="3173150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713928-0D89-4959-BC1B-0056708508D3}"/>
              </a:ext>
            </a:extLst>
          </p:cNvPr>
          <p:cNvSpPr txBox="1"/>
          <p:nvPr/>
        </p:nvSpPr>
        <p:spPr>
          <a:xfrm>
            <a:off x="4129150" y="281063"/>
            <a:ext cx="3008805" cy="1631216"/>
          </a:xfrm>
          <a:prstGeom prst="rect">
            <a:avLst/>
          </a:prstGeom>
          <a:solidFill>
            <a:schemeClr val="accent1">
              <a:lumMod val="90000"/>
            </a:schemeClr>
          </a:solidFill>
          <a:ln>
            <a:solidFill>
              <a:schemeClr val="accent1">
                <a:lumMod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ZA" sz="2000" b="1" u="sng" dirty="0">
                <a:solidFill>
                  <a:schemeClr val="accent6"/>
                </a:solidFill>
              </a:rPr>
              <a:t>Facts:</a:t>
            </a:r>
          </a:p>
          <a:p>
            <a:pPr marL="285750" indent="-285750">
              <a:buFontTx/>
              <a:buChar char="-"/>
            </a:pPr>
            <a:r>
              <a:rPr lang="en-ZA" sz="2000" dirty="0">
                <a:solidFill>
                  <a:schemeClr val="accent6"/>
                </a:solidFill>
              </a:rPr>
              <a:t>Neuroanatomy</a:t>
            </a:r>
          </a:p>
          <a:p>
            <a:pPr marL="285750" indent="-285750">
              <a:buFontTx/>
              <a:buChar char="-"/>
            </a:pPr>
            <a:r>
              <a:rPr lang="en-ZA" sz="2000" dirty="0">
                <a:solidFill>
                  <a:schemeClr val="accent6"/>
                </a:solidFill>
              </a:rPr>
              <a:t>Neurophysiology</a:t>
            </a:r>
          </a:p>
          <a:p>
            <a:pPr marL="285750" indent="-285750">
              <a:buFontTx/>
              <a:buChar char="-"/>
            </a:pPr>
            <a:r>
              <a:rPr lang="en-ZA" sz="2000" dirty="0">
                <a:solidFill>
                  <a:schemeClr val="accent6"/>
                </a:solidFill>
              </a:rPr>
              <a:t>Neuropsychology</a:t>
            </a:r>
          </a:p>
          <a:p>
            <a:pPr marL="285750" indent="-285750">
              <a:buFontTx/>
              <a:buChar char="-"/>
            </a:pPr>
            <a:r>
              <a:rPr lang="en-ZA" sz="2000" dirty="0">
                <a:solidFill>
                  <a:schemeClr val="accent6"/>
                </a:solidFill>
              </a:rPr>
              <a:t>Physics principles</a:t>
            </a:r>
          </a:p>
        </p:txBody>
      </p:sp>
      <p:sp>
        <p:nvSpPr>
          <p:cNvPr id="6" name="TextBox 5">
            <a:extLst>
              <a:ext uri="{FF2B5EF4-FFF2-40B4-BE49-F238E27FC236}">
                <a16:creationId xmlns:a16="http://schemas.microsoft.com/office/drawing/2014/main" id="{B1EFB392-7B64-471D-9046-B65AA7FF836A}"/>
              </a:ext>
            </a:extLst>
          </p:cNvPr>
          <p:cNvSpPr txBox="1"/>
          <p:nvPr/>
        </p:nvSpPr>
        <p:spPr>
          <a:xfrm>
            <a:off x="2447703" y="4523165"/>
            <a:ext cx="3008805" cy="2246769"/>
          </a:xfrm>
          <a:prstGeom prst="rect">
            <a:avLst/>
          </a:prstGeom>
          <a:solidFill>
            <a:schemeClr val="accent1">
              <a:lumMod val="90000"/>
            </a:schemeClr>
          </a:solidFill>
          <a:ln>
            <a:solidFill>
              <a:schemeClr val="accent1">
                <a:lumMod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ZA" sz="2000" b="1" u="sng" dirty="0">
                <a:solidFill>
                  <a:schemeClr val="accent6"/>
                </a:solidFill>
              </a:rPr>
              <a:t>Tools:</a:t>
            </a:r>
          </a:p>
          <a:p>
            <a:pPr algn="ctr"/>
            <a:endParaRPr lang="en-ZA" sz="2000" b="1" u="sng" dirty="0">
              <a:solidFill>
                <a:schemeClr val="accent6"/>
              </a:solidFill>
            </a:endParaRPr>
          </a:p>
          <a:p>
            <a:pPr marL="285750" indent="-285750">
              <a:buFontTx/>
              <a:buChar char="-"/>
            </a:pPr>
            <a:r>
              <a:rPr lang="en-ZA" sz="2000" dirty="0">
                <a:solidFill>
                  <a:schemeClr val="accent6"/>
                </a:solidFill>
              </a:rPr>
              <a:t>Non-linear dynamics</a:t>
            </a:r>
          </a:p>
          <a:p>
            <a:pPr marL="285750" indent="-285750">
              <a:buFontTx/>
              <a:buChar char="-"/>
            </a:pPr>
            <a:r>
              <a:rPr lang="en-ZA" sz="2000" dirty="0">
                <a:solidFill>
                  <a:schemeClr val="accent6"/>
                </a:solidFill>
              </a:rPr>
              <a:t>Graph Theory</a:t>
            </a:r>
          </a:p>
          <a:p>
            <a:pPr marL="285750" indent="-285750">
              <a:buFontTx/>
              <a:buChar char="-"/>
            </a:pPr>
            <a:r>
              <a:rPr lang="en-ZA" sz="2000" dirty="0">
                <a:solidFill>
                  <a:schemeClr val="accent6"/>
                </a:solidFill>
              </a:rPr>
              <a:t>Information Theory</a:t>
            </a:r>
          </a:p>
          <a:p>
            <a:pPr marL="285750" indent="-285750">
              <a:buFontTx/>
              <a:buChar char="-"/>
            </a:pPr>
            <a:r>
              <a:rPr lang="en-ZA" sz="2000" dirty="0">
                <a:solidFill>
                  <a:schemeClr val="accent6"/>
                </a:solidFill>
              </a:rPr>
              <a:t>Statistics</a:t>
            </a:r>
          </a:p>
          <a:p>
            <a:pPr marL="285750" indent="-285750">
              <a:buFontTx/>
              <a:buChar char="-"/>
            </a:pPr>
            <a:r>
              <a:rPr lang="en-ZA" sz="2000" dirty="0">
                <a:solidFill>
                  <a:schemeClr val="accent6"/>
                </a:solidFill>
              </a:rPr>
              <a:t>Machine Learning</a:t>
            </a:r>
          </a:p>
        </p:txBody>
      </p:sp>
      <p:sp>
        <p:nvSpPr>
          <p:cNvPr id="7" name="TextBox 6">
            <a:extLst>
              <a:ext uri="{FF2B5EF4-FFF2-40B4-BE49-F238E27FC236}">
                <a16:creationId xmlns:a16="http://schemas.microsoft.com/office/drawing/2014/main" id="{61D705B0-7E8E-415D-9565-9F441F084CD5}"/>
              </a:ext>
            </a:extLst>
          </p:cNvPr>
          <p:cNvSpPr txBox="1"/>
          <p:nvPr/>
        </p:nvSpPr>
        <p:spPr>
          <a:xfrm>
            <a:off x="280090" y="2905779"/>
            <a:ext cx="2158314" cy="523220"/>
          </a:xfrm>
          <a:prstGeom prst="rect">
            <a:avLst/>
          </a:prstGeom>
          <a:solidFill>
            <a:schemeClr val="accent4">
              <a:lumMod val="40000"/>
              <a:lumOff val="60000"/>
            </a:schemeClr>
          </a:solidFill>
          <a:ln>
            <a:solidFill>
              <a:schemeClr val="accent6">
                <a:lumMod val="75000"/>
                <a:lumOff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ZA" sz="2800" b="1" u="sng" dirty="0">
                <a:solidFill>
                  <a:schemeClr val="accent6"/>
                </a:solidFill>
              </a:rPr>
              <a:t>Hypothesis</a:t>
            </a:r>
          </a:p>
        </p:txBody>
      </p:sp>
      <p:sp>
        <p:nvSpPr>
          <p:cNvPr id="9" name="TextBox 8">
            <a:extLst>
              <a:ext uri="{FF2B5EF4-FFF2-40B4-BE49-F238E27FC236}">
                <a16:creationId xmlns:a16="http://schemas.microsoft.com/office/drawing/2014/main" id="{5E03CC44-F5B3-4E90-8BFB-872358F98783}"/>
              </a:ext>
            </a:extLst>
          </p:cNvPr>
          <p:cNvSpPr txBox="1"/>
          <p:nvPr/>
        </p:nvSpPr>
        <p:spPr>
          <a:xfrm>
            <a:off x="8942170" y="2905779"/>
            <a:ext cx="2158314" cy="523220"/>
          </a:xfrm>
          <a:prstGeom prst="rect">
            <a:avLst/>
          </a:prstGeom>
          <a:solidFill>
            <a:schemeClr val="accent4">
              <a:lumMod val="40000"/>
              <a:lumOff val="60000"/>
            </a:schemeClr>
          </a:solidFill>
          <a:ln>
            <a:solidFill>
              <a:schemeClr val="accent6">
                <a:lumMod val="75000"/>
                <a:lumOff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ZA" sz="2800" b="1" u="sng" dirty="0">
                <a:solidFill>
                  <a:schemeClr val="accent6"/>
                </a:solidFill>
              </a:rPr>
              <a:t>Theory</a:t>
            </a:r>
          </a:p>
        </p:txBody>
      </p:sp>
      <p:sp>
        <p:nvSpPr>
          <p:cNvPr id="10" name="TextBox 9">
            <a:extLst>
              <a:ext uri="{FF2B5EF4-FFF2-40B4-BE49-F238E27FC236}">
                <a16:creationId xmlns:a16="http://schemas.microsoft.com/office/drawing/2014/main" id="{0074A947-0FC6-47FC-BD79-4C896689DF93}"/>
              </a:ext>
            </a:extLst>
          </p:cNvPr>
          <p:cNvSpPr txBox="1"/>
          <p:nvPr/>
        </p:nvSpPr>
        <p:spPr>
          <a:xfrm>
            <a:off x="4127158" y="2905780"/>
            <a:ext cx="2977977" cy="523220"/>
          </a:xfrm>
          <a:prstGeom prst="rect">
            <a:avLst/>
          </a:prstGeom>
          <a:solidFill>
            <a:schemeClr val="accent1">
              <a:lumMod val="75000"/>
            </a:schemeClr>
          </a:solidFill>
          <a:ln>
            <a:solidFill>
              <a:schemeClr val="accent1">
                <a:lumMod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ZA" sz="2800" b="1" u="sng" dirty="0">
                <a:solidFill>
                  <a:schemeClr val="accent6"/>
                </a:solidFill>
              </a:rPr>
              <a:t>Model</a:t>
            </a:r>
          </a:p>
        </p:txBody>
      </p:sp>
      <p:sp>
        <p:nvSpPr>
          <p:cNvPr id="11" name="Arrow: Down 10">
            <a:extLst>
              <a:ext uri="{FF2B5EF4-FFF2-40B4-BE49-F238E27FC236}">
                <a16:creationId xmlns:a16="http://schemas.microsoft.com/office/drawing/2014/main" id="{752C95BB-D9FA-420F-8D0D-FFAFCD1C98F6}"/>
              </a:ext>
            </a:extLst>
          </p:cNvPr>
          <p:cNvSpPr/>
          <p:nvPr/>
        </p:nvSpPr>
        <p:spPr>
          <a:xfrm rot="12905227">
            <a:off x="4819462" y="3679906"/>
            <a:ext cx="480916" cy="69526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 name="Arrow: Down 11">
            <a:extLst>
              <a:ext uri="{FF2B5EF4-FFF2-40B4-BE49-F238E27FC236}">
                <a16:creationId xmlns:a16="http://schemas.microsoft.com/office/drawing/2014/main" id="{3B2DED04-D854-4739-93AD-D9DF7B8FCD66}"/>
              </a:ext>
            </a:extLst>
          </p:cNvPr>
          <p:cNvSpPr/>
          <p:nvPr/>
        </p:nvSpPr>
        <p:spPr>
          <a:xfrm>
            <a:off x="5349910" y="2133223"/>
            <a:ext cx="480916" cy="66134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Arrow: Right 12">
            <a:extLst>
              <a:ext uri="{FF2B5EF4-FFF2-40B4-BE49-F238E27FC236}">
                <a16:creationId xmlns:a16="http://schemas.microsoft.com/office/drawing/2014/main" id="{684DFC22-E4BF-44ED-B476-91CB045C2ECC}"/>
              </a:ext>
            </a:extLst>
          </p:cNvPr>
          <p:cNvSpPr/>
          <p:nvPr/>
        </p:nvSpPr>
        <p:spPr>
          <a:xfrm>
            <a:off x="2654645" y="2784330"/>
            <a:ext cx="1297461" cy="766119"/>
          </a:xfrm>
          <a:prstGeom prst="rightArrow">
            <a:avLst/>
          </a:prstGeom>
          <a:solidFill>
            <a:schemeClr val="accent4">
              <a:lumMod val="40000"/>
              <a:lumOff val="60000"/>
            </a:schemeClr>
          </a:solidFill>
          <a:ln>
            <a:solidFill>
              <a:schemeClr val="tx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Arrow: Right 13">
            <a:extLst>
              <a:ext uri="{FF2B5EF4-FFF2-40B4-BE49-F238E27FC236}">
                <a16:creationId xmlns:a16="http://schemas.microsoft.com/office/drawing/2014/main" id="{893E3137-4584-49AA-A146-87008FAC6FE6}"/>
              </a:ext>
            </a:extLst>
          </p:cNvPr>
          <p:cNvSpPr/>
          <p:nvPr/>
        </p:nvSpPr>
        <p:spPr>
          <a:xfrm>
            <a:off x="7374922" y="2784329"/>
            <a:ext cx="1297461" cy="766119"/>
          </a:xfrm>
          <a:prstGeom prst="rightArrow">
            <a:avLst/>
          </a:prstGeom>
          <a:solidFill>
            <a:schemeClr val="accent4">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TextBox 14">
            <a:extLst>
              <a:ext uri="{FF2B5EF4-FFF2-40B4-BE49-F238E27FC236}">
                <a16:creationId xmlns:a16="http://schemas.microsoft.com/office/drawing/2014/main" id="{B1FA6E0E-E000-4598-80E5-D52D8244843F}"/>
              </a:ext>
            </a:extLst>
          </p:cNvPr>
          <p:cNvSpPr txBox="1"/>
          <p:nvPr/>
        </p:nvSpPr>
        <p:spPr>
          <a:xfrm>
            <a:off x="5693084" y="4552700"/>
            <a:ext cx="3008805" cy="1631216"/>
          </a:xfrm>
          <a:prstGeom prst="rect">
            <a:avLst/>
          </a:prstGeom>
          <a:solidFill>
            <a:schemeClr val="accent1">
              <a:lumMod val="90000"/>
            </a:schemeClr>
          </a:solidFill>
          <a:ln>
            <a:solidFill>
              <a:schemeClr val="accent1">
                <a:lumMod val="25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ZA" sz="2000" b="1" u="sng" dirty="0">
                <a:solidFill>
                  <a:schemeClr val="accent6"/>
                </a:solidFill>
              </a:rPr>
              <a:t>Computational resources:</a:t>
            </a:r>
          </a:p>
          <a:p>
            <a:pPr algn="ctr"/>
            <a:endParaRPr lang="en-ZA" sz="2000" b="1" u="sng" dirty="0">
              <a:solidFill>
                <a:schemeClr val="accent6"/>
              </a:solidFill>
            </a:endParaRPr>
          </a:p>
          <a:p>
            <a:pPr marL="285750" indent="-285750">
              <a:buFontTx/>
              <a:buChar char="-"/>
            </a:pPr>
            <a:r>
              <a:rPr lang="en-ZA" sz="2000" dirty="0">
                <a:solidFill>
                  <a:schemeClr val="accent6"/>
                </a:solidFill>
              </a:rPr>
              <a:t>CPU/GPU speed</a:t>
            </a:r>
          </a:p>
          <a:p>
            <a:pPr marL="285750" indent="-285750">
              <a:buFontTx/>
              <a:buChar char="-"/>
            </a:pPr>
            <a:r>
              <a:rPr lang="en-ZA" sz="2000" dirty="0">
                <a:solidFill>
                  <a:schemeClr val="accent6"/>
                </a:solidFill>
              </a:rPr>
              <a:t>Memory</a:t>
            </a:r>
          </a:p>
        </p:txBody>
      </p:sp>
      <p:sp>
        <p:nvSpPr>
          <p:cNvPr id="16" name="Arrow: Down 15">
            <a:extLst>
              <a:ext uri="{FF2B5EF4-FFF2-40B4-BE49-F238E27FC236}">
                <a16:creationId xmlns:a16="http://schemas.microsoft.com/office/drawing/2014/main" id="{5FA1D4A7-19EC-481C-96C3-8783F9AC9DF9}"/>
              </a:ext>
            </a:extLst>
          </p:cNvPr>
          <p:cNvSpPr/>
          <p:nvPr/>
        </p:nvSpPr>
        <p:spPr>
          <a:xfrm rot="8536015">
            <a:off x="5855542" y="3710960"/>
            <a:ext cx="480916" cy="69526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019428504"/>
      </p:ext>
    </p:extLst>
  </p:cSld>
  <p:clrMapOvr>
    <a:masterClrMapping/>
  </p:clrMapOvr>
</p:sld>
</file>

<file path=ppt/theme/theme1.xml><?xml version="1.0" encoding="utf-8"?>
<a:theme xmlns:a="http://schemas.openxmlformats.org/drawingml/2006/main" name="Theme1">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A181DE7C-726B-4171-9B37-A9916B3F56D3}" vid="{01BC0C61-1A26-44F6-8924-1507643411B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957</TotalTime>
  <Words>1687</Words>
  <Application>Microsoft Office PowerPoint</Application>
  <PresentationFormat>Widescreen</PresentationFormat>
  <Paragraphs>207</Paragraphs>
  <Slides>28</Slides>
  <Notes>26</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charter</vt:lpstr>
      <vt:lpstr>Dosis</vt:lpstr>
      <vt:lpstr>Dosis ExtraLight</vt:lpstr>
      <vt:lpstr>Lucida Handwriting</vt:lpstr>
      <vt:lpstr>Titillium Web Light</vt:lpstr>
      <vt:lpstr>Theme1</vt:lpstr>
      <vt:lpstr>Intro to computational neuroscience</vt:lpstr>
      <vt:lpstr>PowerPoint Presentation</vt:lpstr>
      <vt:lpstr>The brain computes</vt:lpstr>
      <vt:lpstr>PowerPoint Presentation</vt:lpstr>
      <vt:lpstr>PowerPoint Presentation</vt:lpstr>
      <vt:lpstr>Why do we need to know how the brain computes</vt:lpstr>
      <vt:lpstr>What is Computational Neuroscience?</vt:lpstr>
      <vt:lpstr>What is a model?</vt:lpstr>
      <vt:lpstr>PowerPoint Presentation</vt:lpstr>
      <vt:lpstr>PowerPoint Presentation</vt:lpstr>
      <vt:lpstr>PowerPoint Presentation</vt:lpstr>
      <vt:lpstr>PowerPoint Presentation</vt:lpstr>
      <vt:lpstr>Hubel and Weisel experiment </vt:lpstr>
      <vt:lpstr>PowerPoint Presentation</vt:lpstr>
      <vt:lpstr>PowerPoint Presentation</vt:lpstr>
      <vt:lpstr>PowerPoint Presentation</vt:lpstr>
      <vt:lpstr>PowerPoint Presentation</vt:lpstr>
      <vt:lpstr>PowerPoint Presentation</vt:lpstr>
      <vt:lpstr>PowerPoint Presentation</vt:lpstr>
      <vt:lpstr>Marr’s - Levels of Analysis</vt:lpstr>
      <vt:lpstr>Descriptive models</vt:lpstr>
      <vt:lpstr>Mechanistic models</vt:lpstr>
      <vt:lpstr>Interpretive models</vt:lpstr>
      <vt:lpstr>Modelling philosophy</vt:lpstr>
      <vt:lpstr>Summary</vt:lpstr>
      <vt:lpstr>Learn more</vt:lpstr>
      <vt:lpstr>Learn more</vt:lpstr>
      <vt:lpstr>Confusing Neuro “Mumbo-jumbo”  (part 1 / 1 000 000)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computational neuroscience</dc:title>
  <dc:creator>Eran Shorer</dc:creator>
  <cp:lastModifiedBy>Eran Shorer</cp:lastModifiedBy>
  <cp:revision>44</cp:revision>
  <dcterms:created xsi:type="dcterms:W3CDTF">2022-03-02T14:54:12Z</dcterms:created>
  <dcterms:modified xsi:type="dcterms:W3CDTF">2022-03-18T07:55:05Z</dcterms:modified>
</cp:coreProperties>
</file>

<file path=docProps/thumbnail.jpeg>
</file>